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9" r:id="rId8"/>
    <p:sldId id="270" r:id="rId9"/>
    <p:sldId id="260" r:id="rId10"/>
    <p:sldId id="265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E44"/>
    <a:srgbClr val="FB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0C3CB-1018-468F-9634-EB4FFB69C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3DC6AF-97FF-4C16-B4FC-39D2CABB7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0E94A8-1A74-4B50-8E63-BF4EDBDC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A840-A4FB-4F86-8F76-DA94F8409BF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180402-FDA9-48D0-A85C-2C8CB519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858EE-CE19-4C57-8B19-FB96EF54D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D33-10F1-4113-816B-DD19D253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3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00B63-C49B-4CA8-AEC6-FABCCF6E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555D8F-DCAE-40CE-9BFE-6A118BF9D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0DCC47-2A22-41B8-A964-07CDAE98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A840-A4FB-4F86-8F76-DA94F8409BF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890BAE-A266-4AE6-A886-A7E3265F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80DC94-6C3F-47ED-8D58-486297EC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D33-10F1-4113-816B-DD19D253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5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D09C45-77A4-444F-8A12-A9199F790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C534D9-0486-464C-9405-89D022907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58A4E-E27A-48D6-B396-8E74F1C8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A840-A4FB-4F86-8F76-DA94F8409BF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29913-A76F-4FEF-930D-94577E5B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CC2ED4-2BBE-45BF-8FD6-17B09C0B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D33-10F1-4113-816B-DD19D253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3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7652F-B744-429A-99A2-DD547B0A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AED303-3DB8-4975-8A97-3C6D793F8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E88924-8858-4D04-9ECF-2E3FA185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A840-A4FB-4F86-8F76-DA94F8409BF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6815D-2A4C-4BBA-902C-EC85A8CD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8F331E-4C92-4954-B8F5-DC3773CD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D33-10F1-4113-816B-DD19D253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3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1CFB1-D383-43E1-A713-7DC1270C8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B23868-7803-44A7-86B4-10A618B4D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575642-CEDE-4E91-9BB8-D49C4CF1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A840-A4FB-4F86-8F76-DA94F8409BF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492172-E934-41BC-AFC9-C51CC2C6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55C17-A69E-495C-906B-F6430259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D33-10F1-4113-816B-DD19D253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8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5CD41-5209-407B-B7BB-44C97AC5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FC324D-686C-4319-B632-103F2AD63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55F1D9-69C7-422C-B095-AC8EF8F95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B3AD8-F8BC-4A88-A939-C6EE4270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A840-A4FB-4F86-8F76-DA94F8409BF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F96E4-B241-4FBC-A86A-51743A2A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B92FE4-5634-48B3-B21F-CB4B2CCB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D33-10F1-4113-816B-DD19D253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7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5DBA8-BFF1-465E-B831-DE5D90F1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01AFB7-FBAD-4979-90A2-157F2B9A7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2A615-5BFD-4C22-BAEE-9936A9D9E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0EC1FD-551D-46EF-9C33-7632469A1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05A021-9CEF-4F02-B110-DDB7A26DE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94977-88E6-439F-BF30-C094E3AA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A840-A4FB-4F86-8F76-DA94F8409BF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12E073-879D-4AA8-B1F7-9818D974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200FA0-1271-4BA7-85A1-D9B01AFF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D33-10F1-4113-816B-DD19D253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0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22DF7-2131-40DD-BE3F-4459E18F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8B0CBB-437E-4698-A531-837D7F52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A840-A4FB-4F86-8F76-DA94F8409BF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365D0-87E1-4B42-84BE-CD4E1262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F4C235-19A4-49CF-AB02-A542B2CF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D33-10F1-4113-816B-DD19D253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8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AD23FD-47E5-459A-8C10-D8CEB321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A840-A4FB-4F86-8F76-DA94F8409BF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36857D-E409-4120-A732-58426EB1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B61D8B-789E-4DB9-BE35-FA4782EB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D33-10F1-4113-816B-DD19D253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0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8B25-A9CA-47C3-8FA2-CAD393F0D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1A2B5-C98C-4A99-8168-615DF3AC5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4FD597-F790-49B7-9280-C83D4BF06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3F5D3D-B8B4-4984-BA12-26CB9C27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A840-A4FB-4F86-8F76-DA94F8409BF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D438E-9933-4C1F-9CDC-BA88E3BB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BC418-8838-4273-A4DB-2D014C1B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D33-10F1-4113-816B-DD19D253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8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A1FA0-A01C-492F-A2B4-E985F93A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769C33-D778-48AD-B893-8706CA5EC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2C4D19-1C89-42C9-B0E0-A6B709995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D2DF5A-5CC4-4CE4-BE98-63FAECCE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A840-A4FB-4F86-8F76-DA94F8409BF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5F9AA-CF9D-4E3E-BC09-780EBAC2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9689DF-0954-4C04-86DF-61B87684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D33-10F1-4113-816B-DD19D253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2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93E6D-3A04-4BE6-B83F-5F33CA43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288B5E-39EE-4651-8316-DBC42194D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A8CC71-22CD-4D85-9B95-4C56D2DDE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DA840-A4FB-4F86-8F76-DA94F8409BF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B7A390-EE15-4336-9A7B-A2D3ADF5F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05EA6E-5DC2-41BD-8BDC-9A3DC732F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A4D33-10F1-4113-816B-DD19D253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1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9EE50DD0-0FDB-4A52-90A1-F835CADC9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593E53-7283-4BA3-8897-C75D8A1A20EE}"/>
              </a:ext>
            </a:extLst>
          </p:cNvPr>
          <p:cNvSpPr/>
          <p:nvPr/>
        </p:nvSpPr>
        <p:spPr>
          <a:xfrm>
            <a:off x="1" y="-1"/>
            <a:ext cx="12191999" cy="6857999"/>
          </a:xfrm>
          <a:prstGeom prst="rect">
            <a:avLst/>
          </a:prstGeom>
          <a:solidFill>
            <a:srgbClr val="BD9E4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353264-769B-4371-A2BD-457A488F2151}"/>
              </a:ext>
            </a:extLst>
          </p:cNvPr>
          <p:cNvSpPr/>
          <p:nvPr/>
        </p:nvSpPr>
        <p:spPr>
          <a:xfrm>
            <a:off x="-1" y="2657764"/>
            <a:ext cx="12192002" cy="827315"/>
          </a:xfrm>
          <a:prstGeom prst="rect">
            <a:avLst/>
          </a:prstGeom>
          <a:solidFill>
            <a:srgbClr val="BD9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B9119-B890-473E-BC2E-AE7CF4AB7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9090" y="0"/>
            <a:ext cx="4813819" cy="550505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>
                <a:solidFill>
                  <a:schemeClr val="bg1"/>
                </a:solidFill>
                <a:latin typeface="Alegreya Sans SC Black" panose="00000A00000000000000" pitchFamily="2" charset="0"/>
              </a:rPr>
              <a:t>ОБЩЕРОССИЙСКОЕ ОБЩЕСТВЕННОЕ ДВИЖЕНИЕ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12DE57-77BC-48B7-A708-BBEF74F85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3464" y="2731702"/>
            <a:ext cx="8301133" cy="71138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SC Black" panose="00000A00000000000000" pitchFamily="2" charset="0"/>
              </a:rPr>
              <a:t>ЧЕСТНЫЙ СВЕТ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91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7DC804-D0B4-416E-9C28-FD68F029C4E8}"/>
              </a:ext>
            </a:extLst>
          </p:cNvPr>
          <p:cNvSpPr/>
          <p:nvPr/>
        </p:nvSpPr>
        <p:spPr>
          <a:xfrm>
            <a:off x="-2" y="0"/>
            <a:ext cx="12192001" cy="2034073"/>
          </a:xfrm>
          <a:prstGeom prst="rect">
            <a:avLst/>
          </a:prstGeom>
          <a:solidFill>
            <a:srgbClr val="BD9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AB200-C450-4F46-907A-9B040E04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legreya Sans SC Black" panose="00000A00000000000000" pitchFamily="2" charset="0"/>
              </a:rPr>
              <a:t>НАШИ ПАРТНЕРЫ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C66EB9B-C648-4A50-960E-16A8F0AB3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97" y="3429000"/>
            <a:ext cx="2978400" cy="770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21F616-A626-4B5D-9850-3840D7D12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76" y="2580418"/>
            <a:ext cx="2175587" cy="60247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800EB0D-6385-4349-97A7-DFB76F1FF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66" y="5138135"/>
            <a:ext cx="3130209" cy="77343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2D570E1-6A92-4058-977E-06DF14E71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28" y="2356270"/>
            <a:ext cx="2080727" cy="10507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699E52B-DB3D-41EC-8382-294D795C88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02" y="5212742"/>
            <a:ext cx="2080727" cy="6242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4CCEC5-D6B5-4957-8D7E-215780C286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65" y="2308250"/>
            <a:ext cx="2008803" cy="34163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374479-E071-4D1E-AE3B-BC2C498EB7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30" y="4978649"/>
            <a:ext cx="1571535" cy="14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7DC804-D0B4-416E-9C28-FD68F029C4E8}"/>
              </a:ext>
            </a:extLst>
          </p:cNvPr>
          <p:cNvSpPr/>
          <p:nvPr/>
        </p:nvSpPr>
        <p:spPr>
          <a:xfrm>
            <a:off x="-2" y="0"/>
            <a:ext cx="12192001" cy="2034073"/>
          </a:xfrm>
          <a:prstGeom prst="rect">
            <a:avLst/>
          </a:prstGeom>
          <a:solidFill>
            <a:srgbClr val="BD9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AB200-C450-4F46-907A-9B040E04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legreya Sans SC Black" panose="00000A00000000000000" pitchFamily="2" charset="0"/>
              </a:rPr>
              <a:t>УЧАСТНИКИ ДВИЖЕНИЯ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02FDA3-F2E2-4BE6-8F8F-3B719E7DE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06" y="4210158"/>
            <a:ext cx="3143134" cy="36394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D7B373D-8BC8-48DC-8757-C941177BA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91" y="2399198"/>
            <a:ext cx="2366866" cy="6508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6773A0-28D5-439C-B1E0-A35053833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39" y="3505721"/>
            <a:ext cx="1913971" cy="177281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A708F26-1E38-49C6-84E9-A12C7B5F8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09" y="3861511"/>
            <a:ext cx="2977158" cy="106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0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9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6F18F-7F25-42E8-9854-D2954BC4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810" y="2874681"/>
            <a:ext cx="2154270" cy="839733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legreya Sans SC Black" panose="00000A00000000000000" pitchFamily="2" charset="0"/>
              </a:rPr>
              <a:t>info@chestnysvet.ru</a:t>
            </a:r>
            <a:endParaRPr lang="ru-RU" sz="1600" dirty="0">
              <a:solidFill>
                <a:schemeClr val="bg1"/>
              </a:solidFill>
              <a:latin typeface="Alegreya Sans SC Black" panose="00000A00000000000000" pitchFamily="2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439C5FDE-F088-4264-89A7-7CE8401F190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legreya Sans SC Black" panose="00000A00000000000000" pitchFamily="2" charset="0"/>
              </a:rPr>
              <a:t>НАШИ СОЦИАЛЬНЫЕ СЕТИ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84907B-AB9F-4D5D-A799-AD6ED8DC0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85" y="2025945"/>
            <a:ext cx="1008930" cy="10089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CD9024-BE44-46A8-83DE-C86C57B7E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82" y="2632664"/>
            <a:ext cx="1170135" cy="11701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6EBE7FF-D9B8-41B2-81F7-3C49583FB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0" y="3393600"/>
            <a:ext cx="1103257" cy="11032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1B318E9-628E-4AC4-90C6-3F92D4CF4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32" y="4855582"/>
            <a:ext cx="1039832" cy="103983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658C9EE3-8A3B-4F9D-ABC6-2758B8237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58" y="4452177"/>
            <a:ext cx="466180" cy="4661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CB5F904-C93F-4A7A-9663-2F63428B61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0617" y="3160093"/>
            <a:ext cx="382193" cy="268907"/>
          </a:xfrm>
          <a:prstGeom prst="rect">
            <a:avLst/>
          </a:prstGeom>
        </p:spPr>
      </p:pic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DC1C0ACD-CB38-4FF1-8216-D14FE40E6BDE}"/>
              </a:ext>
            </a:extLst>
          </p:cNvPr>
          <p:cNvSpPr txBox="1">
            <a:spLocks/>
          </p:cNvSpPr>
          <p:nvPr/>
        </p:nvSpPr>
        <p:spPr>
          <a:xfrm>
            <a:off x="2341617" y="2110543"/>
            <a:ext cx="2154270" cy="83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latin typeface="Alegreya Sans SC Black" panose="00000A00000000000000" pitchFamily="2" charset="0"/>
              </a:rPr>
              <a:t>CHESTNYSVET</a:t>
            </a:r>
            <a:endParaRPr lang="ru-RU" sz="1600" dirty="0">
              <a:solidFill>
                <a:schemeClr val="bg1"/>
              </a:solidFill>
              <a:latin typeface="Alegreya Sans SC Black" panose="00000A00000000000000" pitchFamily="2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9C462D6F-C7A2-4BEB-BD56-E5868AC9D94C}"/>
              </a:ext>
            </a:extLst>
          </p:cNvPr>
          <p:cNvSpPr txBox="1">
            <a:spLocks/>
          </p:cNvSpPr>
          <p:nvPr/>
        </p:nvSpPr>
        <p:spPr>
          <a:xfrm>
            <a:off x="2341617" y="2797864"/>
            <a:ext cx="2154270" cy="83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Alegreya Sans SC Black" panose="00000A00000000000000" pitchFamily="2" charset="0"/>
              </a:rPr>
              <a:t>ЧЕСТНЫЙ СВЕТ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4D4D5BE7-16B4-41BB-BF68-F452A6A10097}"/>
              </a:ext>
            </a:extLst>
          </p:cNvPr>
          <p:cNvSpPr txBox="1">
            <a:spLocks/>
          </p:cNvSpPr>
          <p:nvPr/>
        </p:nvSpPr>
        <p:spPr>
          <a:xfrm>
            <a:off x="2341616" y="3525361"/>
            <a:ext cx="2846203" cy="83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Alegreya Sans SC Black" panose="00000A00000000000000" pitchFamily="2" charset="0"/>
              </a:rPr>
              <a:t>АНО "ЧЕСТНЫЙ СВЕТ"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4046DFBA-54B7-41F9-B330-D4DF5B13AF43}"/>
              </a:ext>
            </a:extLst>
          </p:cNvPr>
          <p:cNvSpPr txBox="1">
            <a:spLocks/>
          </p:cNvSpPr>
          <p:nvPr/>
        </p:nvSpPr>
        <p:spPr>
          <a:xfrm>
            <a:off x="2341617" y="4265400"/>
            <a:ext cx="4507052" cy="83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Alegreya Sans SC Black" panose="00000A00000000000000" pitchFamily="2" charset="0"/>
              </a:rPr>
              <a:t>ЧЕСТНЫЙ СВЕТ (С НАЗВАНИЯМИ ПРОЕКТОВ)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4D00DE5C-A162-4981-AE50-462F320ABB43}"/>
              </a:ext>
            </a:extLst>
          </p:cNvPr>
          <p:cNvSpPr txBox="1">
            <a:spLocks/>
          </p:cNvSpPr>
          <p:nvPr/>
        </p:nvSpPr>
        <p:spPr>
          <a:xfrm>
            <a:off x="2341617" y="4955631"/>
            <a:ext cx="2154270" cy="83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Alegreya Sans SC Black" panose="00000A00000000000000" pitchFamily="2" charset="0"/>
              </a:rPr>
              <a:t>ЧЕСТНЫЙ СВЕТ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47919A9E-4923-44CB-B63E-E605C36D7D0E}"/>
              </a:ext>
            </a:extLst>
          </p:cNvPr>
          <p:cNvSpPr txBox="1">
            <a:spLocks/>
          </p:cNvSpPr>
          <p:nvPr/>
        </p:nvSpPr>
        <p:spPr>
          <a:xfrm>
            <a:off x="8563353" y="2264358"/>
            <a:ext cx="2376562" cy="83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Alegreya Sans SC Black" panose="00000A00000000000000" pitchFamily="2" charset="0"/>
              </a:rPr>
              <a:t>ЭЛЕКТРОННАЯ ПОЧТА</a:t>
            </a: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9A20C21D-D68C-4FB1-87BF-3B209906FA37}"/>
              </a:ext>
            </a:extLst>
          </p:cNvPr>
          <p:cNvSpPr txBox="1">
            <a:spLocks/>
          </p:cNvSpPr>
          <p:nvPr/>
        </p:nvSpPr>
        <p:spPr>
          <a:xfrm>
            <a:off x="8450617" y="3525360"/>
            <a:ext cx="2376562" cy="83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chemeClr val="bg1"/>
                </a:solidFill>
                <a:latin typeface="Alegreya Sans SC Black" panose="00000A00000000000000" pitchFamily="2" charset="0"/>
              </a:rPr>
              <a:t>САЙТ</a:t>
            </a: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7B687C26-7BF9-4507-AA15-D9BA36E39E9C}"/>
              </a:ext>
            </a:extLst>
          </p:cNvPr>
          <p:cNvSpPr txBox="1">
            <a:spLocks/>
          </p:cNvSpPr>
          <p:nvPr/>
        </p:nvSpPr>
        <p:spPr>
          <a:xfrm>
            <a:off x="8450617" y="4076990"/>
            <a:ext cx="2376562" cy="83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legreya Sans SC Black" panose="00000A00000000000000" pitchFamily="2" charset="0"/>
              </a:rPr>
              <a:t>CHESTNYSVET.RU</a:t>
            </a:r>
            <a:endParaRPr lang="ru-RU" sz="1600" dirty="0">
              <a:solidFill>
                <a:schemeClr val="bg1"/>
              </a:solidFill>
              <a:latin typeface="Alegreya Sans SC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5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D779FF6-4242-41FC-BA80-78BA4FB5C1C1}"/>
              </a:ext>
            </a:extLst>
          </p:cNvPr>
          <p:cNvSpPr/>
          <p:nvPr/>
        </p:nvSpPr>
        <p:spPr>
          <a:xfrm>
            <a:off x="-1" y="0"/>
            <a:ext cx="4889242" cy="6858000"/>
          </a:xfrm>
          <a:prstGeom prst="rect">
            <a:avLst/>
          </a:prstGeom>
          <a:solidFill>
            <a:srgbClr val="BD9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4A9CA5E1-393D-4571-9AD3-CDB3BE6AF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5"/>
          <a:stretch/>
        </p:blipFill>
        <p:spPr>
          <a:xfrm>
            <a:off x="329229" y="1428429"/>
            <a:ext cx="4230782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1376C0A-7DF8-45EB-9757-F783DB874C39}"/>
              </a:ext>
            </a:extLst>
          </p:cNvPr>
          <p:cNvSpPr txBox="1">
            <a:spLocks/>
          </p:cNvSpPr>
          <p:nvPr/>
        </p:nvSpPr>
        <p:spPr>
          <a:xfrm>
            <a:off x="5473703" y="1697132"/>
            <a:ext cx="6632572" cy="73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Nunito" pitchFamily="2" charset="-52"/>
              </a:rPr>
              <a:t>Свет затрагивает все сферы нашей жизнедеятельности и оказывает влияние на: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8C963BB-21CD-4457-A25B-E8EE8301B98E}"/>
              </a:ext>
            </a:extLst>
          </p:cNvPr>
          <p:cNvSpPr txBox="1">
            <a:spLocks/>
          </p:cNvSpPr>
          <p:nvPr/>
        </p:nvSpPr>
        <p:spPr>
          <a:xfrm>
            <a:off x="5473703" y="509038"/>
            <a:ext cx="6632572" cy="73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BD9E44"/>
                </a:solidFill>
                <a:latin typeface="Alegreya Sans SC Black" panose="00000A00000000000000" pitchFamily="2" charset="0"/>
              </a:rPr>
              <a:t>СВЕТ – ОДНА ИЗ САМЫХ ВАЖНЫХ ПОТРЕБНОСТЕЙ ЧЕЛОВЕКА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922307C-18C7-47A5-941E-A5D0E5636DC7}"/>
              </a:ext>
            </a:extLst>
          </p:cNvPr>
          <p:cNvSpPr txBox="1">
            <a:spLocks/>
          </p:cNvSpPr>
          <p:nvPr/>
        </p:nvSpPr>
        <p:spPr>
          <a:xfrm>
            <a:off x="5930903" y="2984449"/>
            <a:ext cx="2260597" cy="73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Alegreya Sans SC Medium" panose="00000600000000000000" pitchFamily="2" charset="0"/>
              </a:rPr>
              <a:t>ЗДОРОВЬЕ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E1B6CAC-299C-4573-B3D8-7FD2E6215277}"/>
              </a:ext>
            </a:extLst>
          </p:cNvPr>
          <p:cNvSpPr txBox="1">
            <a:spLocks/>
          </p:cNvSpPr>
          <p:nvPr/>
        </p:nvSpPr>
        <p:spPr>
          <a:xfrm>
            <a:off x="5930903" y="3521924"/>
            <a:ext cx="2260597" cy="73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Alegreya Sans SC Medium" panose="00000600000000000000" pitchFamily="2" charset="0"/>
              </a:rPr>
              <a:t>БЕЗОПАСНОСТЬ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AE9CF3E-8CC7-4D42-A785-131A2F47C42C}"/>
              </a:ext>
            </a:extLst>
          </p:cNvPr>
          <p:cNvSpPr txBox="1">
            <a:spLocks/>
          </p:cNvSpPr>
          <p:nvPr/>
        </p:nvSpPr>
        <p:spPr>
          <a:xfrm>
            <a:off x="5930905" y="4060833"/>
            <a:ext cx="2260597" cy="73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Alegreya Sans SC Medium" panose="00000600000000000000" pitchFamily="2" charset="0"/>
              </a:rPr>
              <a:t>НАСТРОЕНИЕ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D7E0D01-2A7B-4346-BE61-218797A99C49}"/>
              </a:ext>
            </a:extLst>
          </p:cNvPr>
          <p:cNvSpPr txBox="1">
            <a:spLocks/>
          </p:cNvSpPr>
          <p:nvPr/>
        </p:nvSpPr>
        <p:spPr>
          <a:xfrm>
            <a:off x="5930903" y="4596875"/>
            <a:ext cx="2460622" cy="73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Alegreya Sans SC Medium" panose="00000600000000000000" pitchFamily="2" charset="0"/>
              </a:rPr>
              <a:t>РАБОТОСПОСОБНОСТЬ</a:t>
            </a:r>
          </a:p>
        </p:txBody>
      </p:sp>
      <p:pic>
        <p:nvPicPr>
          <p:cNvPr id="15" name="Рисунок 14" descr="Изображение выглядит как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EC6AE4E1-3687-49A3-8970-846948D15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17" y="3200791"/>
            <a:ext cx="581984" cy="324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DABE2B-26D3-4BDA-9895-F09F4565A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01" y="3736833"/>
            <a:ext cx="324000" cy="324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895FBBF-4D6C-4E08-A945-33628DDFF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4201" y="4272875"/>
            <a:ext cx="324000" cy="32400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93367AC-A04D-44B7-AE1B-89113AA18A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01" y="4794190"/>
            <a:ext cx="351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8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B0438FE-A08F-4A2C-8BD0-4CDBB3F05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20" y="5089947"/>
            <a:ext cx="1219156" cy="121915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F61616B-1FD3-489F-9FB8-5C2C2151A0EA}"/>
              </a:ext>
            </a:extLst>
          </p:cNvPr>
          <p:cNvSpPr/>
          <p:nvPr/>
        </p:nvSpPr>
        <p:spPr>
          <a:xfrm>
            <a:off x="-2" y="0"/>
            <a:ext cx="12192001" cy="3694922"/>
          </a:xfrm>
          <a:prstGeom prst="rect">
            <a:avLst/>
          </a:prstGeom>
          <a:solidFill>
            <a:srgbClr val="BD9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75E4B-DED2-4A6C-A91F-65CC2ACB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148" y="13186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legreya Sans SC Black" panose="00000A00000000000000" pitchFamily="2" charset="0"/>
              </a:rPr>
              <a:t>СВЕТ ОКРУЖАЕТ НАС ПОВСЮДУ</a:t>
            </a:r>
          </a:p>
        </p:txBody>
      </p:sp>
      <p:pic>
        <p:nvPicPr>
          <p:cNvPr id="5" name="Объект 4" descr="Изображение выглядит как внутренний, потолок, стен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E83081C4-154D-4426-9184-C32A63FEB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4" y="2186444"/>
            <a:ext cx="3711868" cy="247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выглядит как текст, двигатель&#10;&#10;Автоматически созданное описание">
            <a:extLst>
              <a:ext uri="{FF2B5EF4-FFF2-40B4-BE49-F238E27FC236}">
                <a16:creationId xmlns:a16="http://schemas.microsoft.com/office/drawing/2014/main" id="{ACD4AFFE-CC8A-40FB-9DDF-62D6B31F5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06" y="2186443"/>
            <a:ext cx="3711388" cy="247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зображение выглядит как внешний, небо, трек, ночь&#10;&#10;Автоматически созданное описание">
            <a:extLst>
              <a:ext uri="{FF2B5EF4-FFF2-40B4-BE49-F238E27FC236}">
                <a16:creationId xmlns:a16="http://schemas.microsoft.com/office/drawing/2014/main" id="{002723B1-5A5F-42DD-A132-E00025111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92" y="2186445"/>
            <a:ext cx="3711388" cy="2480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6EEF05B-487A-4531-B822-246A17B0C919}"/>
              </a:ext>
            </a:extLst>
          </p:cNvPr>
          <p:cNvSpPr txBox="1">
            <a:spLocks/>
          </p:cNvSpPr>
          <p:nvPr/>
        </p:nvSpPr>
        <p:spPr>
          <a:xfrm>
            <a:off x="637185" y="4511098"/>
            <a:ext cx="3225495" cy="880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BD9E44"/>
                </a:solidFill>
                <a:latin typeface="Alegreya Sans SC Black" panose="00000A00000000000000" pitchFamily="2" charset="0"/>
              </a:rPr>
              <a:t>В УЧЕБНЫХ ЗАВЕДЕНИЯХ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A4E5EDA-2241-4112-802C-F49BC9FE1298}"/>
              </a:ext>
            </a:extLst>
          </p:cNvPr>
          <p:cNvSpPr txBox="1">
            <a:spLocks/>
          </p:cNvSpPr>
          <p:nvPr/>
        </p:nvSpPr>
        <p:spPr>
          <a:xfrm>
            <a:off x="4704369" y="4511096"/>
            <a:ext cx="3077924" cy="880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BD9E44"/>
                </a:solidFill>
                <a:latin typeface="Alegreya Sans SC Black" panose="00000A00000000000000" pitchFamily="2" charset="0"/>
              </a:rPr>
              <a:t>В ТОРГОВЫХ ЦЕНТРАХ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19EE414-3FF3-42BE-BF21-DC4957B4785C}"/>
              </a:ext>
            </a:extLst>
          </p:cNvPr>
          <p:cNvSpPr txBox="1">
            <a:spLocks/>
          </p:cNvSpPr>
          <p:nvPr/>
        </p:nvSpPr>
        <p:spPr>
          <a:xfrm>
            <a:off x="8623981" y="4511096"/>
            <a:ext cx="3077924" cy="880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BD9E44"/>
                </a:solidFill>
                <a:latin typeface="Alegreya Sans SC Black" panose="00000A00000000000000" pitchFamily="2" charset="0"/>
              </a:rPr>
              <a:t>НА УЛИЦАХ И ДОРОГАХ</a:t>
            </a:r>
          </a:p>
        </p:txBody>
      </p:sp>
      <p:pic>
        <p:nvPicPr>
          <p:cNvPr id="19" name="Рисунок 18" descr="Изображение выглядит как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F10EE950-8132-42E6-97F3-94CF2CEDAB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06" y="5191623"/>
            <a:ext cx="1192084" cy="101580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58784E-9653-47AF-BACF-7E3982F98B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756" y="5389051"/>
            <a:ext cx="818373" cy="818373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4D5215E3-5930-44EB-BA24-D0573DA687C8}"/>
              </a:ext>
            </a:extLst>
          </p:cNvPr>
          <p:cNvCxnSpPr>
            <a:cxnSpLocks/>
          </p:cNvCxnSpPr>
          <p:nvPr/>
        </p:nvCxnSpPr>
        <p:spPr>
          <a:xfrm>
            <a:off x="6095998" y="1457422"/>
            <a:ext cx="0" cy="6120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28161F8E-5DD9-4F88-8F9A-2E1DF3ECE5B8}"/>
              </a:ext>
            </a:extLst>
          </p:cNvPr>
          <p:cNvCxnSpPr>
            <a:cxnSpLocks/>
          </p:cNvCxnSpPr>
          <p:nvPr/>
        </p:nvCxnSpPr>
        <p:spPr>
          <a:xfrm>
            <a:off x="10251438" y="1371600"/>
            <a:ext cx="0" cy="6840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9652A12-A17F-4EAD-A9DA-A3A5F0F4A692}"/>
              </a:ext>
            </a:extLst>
          </p:cNvPr>
          <p:cNvCxnSpPr>
            <a:cxnSpLocks/>
          </p:cNvCxnSpPr>
          <p:nvPr/>
        </p:nvCxnSpPr>
        <p:spPr>
          <a:xfrm>
            <a:off x="2176148" y="1371600"/>
            <a:ext cx="0" cy="6840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01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нешний, небо, поезд, трек&#10;&#10;Автоматически созданное описание">
            <a:extLst>
              <a:ext uri="{FF2B5EF4-FFF2-40B4-BE49-F238E27FC236}">
                <a16:creationId xmlns:a16="http://schemas.microsoft.com/office/drawing/2014/main" id="{E0784A23-C3C3-4C3E-BBBE-43FCEC608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CC3C56-B7A0-4D62-9762-D48D465A215A}"/>
              </a:ext>
            </a:extLst>
          </p:cNvPr>
          <p:cNvSpPr/>
          <p:nvPr/>
        </p:nvSpPr>
        <p:spPr>
          <a:xfrm>
            <a:off x="-2" y="20924"/>
            <a:ext cx="12192002" cy="6858000"/>
          </a:xfrm>
          <a:prstGeom prst="rect">
            <a:avLst/>
          </a:prstGeom>
          <a:solidFill>
            <a:srgbClr val="BD9E44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10489A-2BC8-4CBD-AD17-1456062F9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31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  <a:latin typeface="Alegreya Sans SC ExtraBold" panose="00000900000000000000" pitchFamily="2" charset="0"/>
              </a:rPr>
              <a:t>ОБЩЕСТВЕННЫЙ КОНТРОЛЬ В ОСВЕЩЕНИИ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legreya Sans SC ExtraBold" panose="00000900000000000000" pitchFamily="2" charset="0"/>
            </a:endParaRP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  <a:latin typeface="Alegreya Sans SC ExtraBold" panose="00000900000000000000" pitchFamily="2" charset="0"/>
              </a:rPr>
              <a:t>ЗАЩИТА НАЦИОНАЛЬНЫХ ИНТЕРЕСОВ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legreya Sans SC ExtraBold" panose="00000900000000000000" pitchFamily="2" charset="0"/>
            </a:endParaRP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  <a:latin typeface="Alegreya Sans SC ExtraBold" panose="00000900000000000000" pitchFamily="2" charset="0"/>
              </a:rPr>
              <a:t>ОБЪЕДИНЕНИЕ ПРОФЕССИОНАЛЬНЫХ СООБЩЕСТВ, ЭКСПЕРТОВ И ГРАЖДАНСКОГО ОБЩЕСТВА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4D668AB3-468C-4ADB-8DAA-54B34EEA04F9}"/>
              </a:ext>
            </a:extLst>
          </p:cNvPr>
          <p:cNvSpPr txBox="1">
            <a:spLocks/>
          </p:cNvSpPr>
          <p:nvPr/>
        </p:nvSpPr>
        <p:spPr>
          <a:xfrm>
            <a:off x="3404118" y="757676"/>
            <a:ext cx="5383762" cy="71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SC Black" panose="00000A00000000000000" pitchFamily="2" charset="0"/>
              </a:rPr>
              <a:t>«ЧЕСТНЫЙ СВЕТ» ЭТО -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37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D779FF6-4242-41FC-BA80-78BA4FB5C1C1}"/>
              </a:ext>
            </a:extLst>
          </p:cNvPr>
          <p:cNvSpPr/>
          <p:nvPr/>
        </p:nvSpPr>
        <p:spPr>
          <a:xfrm>
            <a:off x="12064482" y="0"/>
            <a:ext cx="127519" cy="6858000"/>
          </a:xfrm>
          <a:prstGeom prst="rect">
            <a:avLst/>
          </a:prstGeom>
          <a:solidFill>
            <a:srgbClr val="BD9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id="{54597611-B720-46E4-B637-0765EE43025C}"/>
              </a:ext>
            </a:extLst>
          </p:cNvPr>
          <p:cNvSpPr/>
          <p:nvPr/>
        </p:nvSpPr>
        <p:spPr>
          <a:xfrm rot="5400000">
            <a:off x="-1595536" y="1595535"/>
            <a:ext cx="6858001" cy="3666933"/>
          </a:xfrm>
          <a:prstGeom prst="round2SameRect">
            <a:avLst/>
          </a:prstGeom>
          <a:solidFill>
            <a:srgbClr val="BD9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Изображение выглядит как небо, внешний, расстояние&#10;&#10;Автоматически созданное описание">
            <a:extLst>
              <a:ext uri="{FF2B5EF4-FFF2-40B4-BE49-F238E27FC236}">
                <a16:creationId xmlns:a16="http://schemas.microsoft.com/office/drawing/2014/main" id="{C2C8E97F-87C5-4D40-8CB0-E1254284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8" y="1690528"/>
            <a:ext cx="5187821" cy="3476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DB9BF-F810-41B3-96DF-5965FF23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35" y="244608"/>
            <a:ext cx="5029202" cy="733357"/>
          </a:xfrm>
        </p:spPr>
        <p:txBody>
          <a:bodyPr>
            <a:noAutofit/>
          </a:bodyPr>
          <a:lstStyle/>
          <a:p>
            <a:pPr algn="r"/>
            <a:r>
              <a:rPr lang="ru-RU" sz="3200" dirty="0">
                <a:latin typeface="Alegreya Sans SC Black" panose="00000A00000000000000" pitchFamily="2" charset="0"/>
              </a:rPr>
              <a:t>ПРОЕКТ «ЧЕРНАЯ МЕТКА»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AD6B9-DA3D-4D56-802D-E325DD2D84C4}"/>
              </a:ext>
            </a:extLst>
          </p:cNvPr>
          <p:cNvSpPr txBox="1"/>
          <p:nvPr/>
        </p:nvSpPr>
        <p:spPr>
          <a:xfrm>
            <a:off x="6260841" y="1690528"/>
            <a:ext cx="555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legreya Sans SC ExtraBold" panose="00000900000000000000" pitchFamily="2" charset="0"/>
              </a:rPr>
              <a:t>ЦЕЛЬ - ОБЕСПЕЧИТЬ БЕЗОПАСНОСТЬ ГРАЖДАН В ПУБЛИЧНЫХ ЗАКРЫТЫХ ПРОСТРАНСТВАХ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2AF7D9-80C4-4584-A1D1-3E2F3783652E}"/>
              </a:ext>
            </a:extLst>
          </p:cNvPr>
          <p:cNvSpPr txBox="1"/>
          <p:nvPr/>
        </p:nvSpPr>
        <p:spPr>
          <a:xfrm>
            <a:off x="6260841" y="2828835"/>
            <a:ext cx="5551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Nunito" pitchFamily="2" charset="-52"/>
              </a:rPr>
              <a:t>После крупных пожаров в общественных местах выяснилось, что важной частью противопожарной безопасности на объектах является аварийное освещение и система указания путей эвакуации.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77861B-9CEB-42E9-BAF8-C8FF9A9C9FF0}"/>
              </a:ext>
            </a:extLst>
          </p:cNvPr>
          <p:cNvSpPr txBox="1"/>
          <p:nvPr/>
        </p:nvSpPr>
        <p:spPr>
          <a:xfrm>
            <a:off x="6260841" y="4521140"/>
            <a:ext cx="555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Alegreya Sans SC Light" panose="00000400000000000000" pitchFamily="2" charset="0"/>
              </a:rPr>
              <a:t>КЕМЕРОВО – «ЗИМНЯЯ ВИШНЯ» </a:t>
            </a:r>
          </a:p>
        </p:txBody>
      </p:sp>
    </p:spTree>
    <p:extLst>
      <p:ext uri="{BB962C8B-B14F-4D97-AF65-F5344CB8AC3E}">
        <p14:creationId xmlns:p14="http://schemas.microsoft.com/office/powerpoint/2010/main" val="310705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D779FF6-4242-41FC-BA80-78BA4FB5C1C1}"/>
              </a:ext>
            </a:extLst>
          </p:cNvPr>
          <p:cNvSpPr/>
          <p:nvPr/>
        </p:nvSpPr>
        <p:spPr>
          <a:xfrm>
            <a:off x="12064482" y="0"/>
            <a:ext cx="127519" cy="6858000"/>
          </a:xfrm>
          <a:prstGeom prst="rect">
            <a:avLst/>
          </a:prstGeom>
          <a:solidFill>
            <a:srgbClr val="BD9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id="{54597611-B720-46E4-B637-0765EE43025C}"/>
              </a:ext>
            </a:extLst>
          </p:cNvPr>
          <p:cNvSpPr/>
          <p:nvPr/>
        </p:nvSpPr>
        <p:spPr>
          <a:xfrm rot="5400000">
            <a:off x="-1595536" y="1595535"/>
            <a:ext cx="6858001" cy="3666933"/>
          </a:xfrm>
          <a:prstGeom prst="round2SameRect">
            <a:avLst/>
          </a:prstGeom>
          <a:solidFill>
            <a:srgbClr val="BD9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C8E97F-87C5-4D40-8CB0-E1254284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128" y="1699726"/>
            <a:ext cx="5187821" cy="345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DB9BF-F810-41B3-96DF-5965FF23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35" y="244608"/>
            <a:ext cx="5029202" cy="733357"/>
          </a:xfrm>
        </p:spPr>
        <p:txBody>
          <a:bodyPr>
            <a:noAutofit/>
          </a:bodyPr>
          <a:lstStyle/>
          <a:p>
            <a:pPr algn="r"/>
            <a:r>
              <a:rPr lang="ru-RU" sz="3200" dirty="0">
                <a:latin typeface="Alegreya Sans SC Black" panose="00000A00000000000000" pitchFamily="2" charset="0"/>
              </a:rPr>
              <a:t>ПРОЕКТ «СВЕТ ЗНАНИЙ»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AD6B9-DA3D-4D56-802D-E325DD2D84C4}"/>
              </a:ext>
            </a:extLst>
          </p:cNvPr>
          <p:cNvSpPr txBox="1"/>
          <p:nvPr/>
        </p:nvSpPr>
        <p:spPr>
          <a:xfrm>
            <a:off x="6260841" y="1690528"/>
            <a:ext cx="555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legreya Sans SC ExtraBold" panose="00000900000000000000" pitchFamily="2" charset="0"/>
              </a:rPr>
              <a:t>ЦЕЛЬ - КОНТРОЛЬ ГОСЗАКУПОК ОСВЕЩЕНИЯ УЧЕБНЫХ ЗАВЕДЕНИЙ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2AF7D9-80C4-4584-A1D1-3E2F3783652E}"/>
              </a:ext>
            </a:extLst>
          </p:cNvPr>
          <p:cNvSpPr txBox="1"/>
          <p:nvPr/>
        </p:nvSpPr>
        <p:spPr>
          <a:xfrm>
            <a:off x="6260841" y="2828835"/>
            <a:ext cx="5551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Nunito" pitchFamily="2" charset="-52"/>
              </a:rPr>
              <a:t>Освещение в школах – одно из приоритетных направлений, так как интенсивный учебный процесс требует постоянного и качественного освещения. дети подвержены больше всего воздействию некачественного освещения.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77861B-9CEB-42E9-BAF8-C8FF9A9C9FF0}"/>
              </a:ext>
            </a:extLst>
          </p:cNvPr>
          <p:cNvSpPr txBox="1"/>
          <p:nvPr/>
        </p:nvSpPr>
        <p:spPr>
          <a:xfrm>
            <a:off x="6260841" y="4521140"/>
            <a:ext cx="555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Alegreya Sans SC Light" panose="00000400000000000000" pitchFamily="2" charset="0"/>
              </a:rPr>
              <a:t>УХУДШЕНИЕ ЗРЕНИЯ, УТОМЛЯЕМОСТЬ, НЕРВНЫЕ РАССТРОЙСТВА, АГРЕССИВНОСТЬ</a:t>
            </a:r>
          </a:p>
        </p:txBody>
      </p:sp>
    </p:spTree>
    <p:extLst>
      <p:ext uri="{BB962C8B-B14F-4D97-AF65-F5344CB8AC3E}">
        <p14:creationId xmlns:p14="http://schemas.microsoft.com/office/powerpoint/2010/main" val="11166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D779FF6-4242-41FC-BA80-78BA4FB5C1C1}"/>
              </a:ext>
            </a:extLst>
          </p:cNvPr>
          <p:cNvSpPr/>
          <p:nvPr/>
        </p:nvSpPr>
        <p:spPr>
          <a:xfrm>
            <a:off x="12064482" y="0"/>
            <a:ext cx="127519" cy="6858000"/>
          </a:xfrm>
          <a:prstGeom prst="rect">
            <a:avLst/>
          </a:prstGeom>
          <a:solidFill>
            <a:srgbClr val="BD9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id="{54597611-B720-46E4-B637-0765EE43025C}"/>
              </a:ext>
            </a:extLst>
          </p:cNvPr>
          <p:cNvSpPr/>
          <p:nvPr/>
        </p:nvSpPr>
        <p:spPr>
          <a:xfrm rot="5400000">
            <a:off x="-1595536" y="1595535"/>
            <a:ext cx="6858001" cy="3666933"/>
          </a:xfrm>
          <a:prstGeom prst="round2SameRect">
            <a:avLst/>
          </a:prstGeom>
          <a:solidFill>
            <a:srgbClr val="BD9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C8E97F-87C5-4D40-8CB0-E1254284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490" y="1529029"/>
            <a:ext cx="5053560" cy="3790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DB9BF-F810-41B3-96DF-5965FF23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706" y="244608"/>
            <a:ext cx="6074231" cy="733357"/>
          </a:xfrm>
        </p:spPr>
        <p:txBody>
          <a:bodyPr>
            <a:noAutofit/>
          </a:bodyPr>
          <a:lstStyle/>
          <a:p>
            <a:pPr algn="r"/>
            <a:r>
              <a:rPr lang="ru-RU" sz="3200" dirty="0">
                <a:latin typeface="Alegreya Sans SC Black" panose="00000A00000000000000" pitchFamily="2" charset="0"/>
              </a:rPr>
              <a:t>ПРОЕКТ «ПОЛОСАТЫЙ РЕЙС»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AD6B9-DA3D-4D56-802D-E325DD2D84C4}"/>
              </a:ext>
            </a:extLst>
          </p:cNvPr>
          <p:cNvSpPr txBox="1"/>
          <p:nvPr/>
        </p:nvSpPr>
        <p:spPr>
          <a:xfrm>
            <a:off x="6260841" y="1690528"/>
            <a:ext cx="555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legreya Sans SC ExtraBold" panose="00000900000000000000" pitchFamily="2" charset="0"/>
              </a:rPr>
              <a:t>ЦЕЛЬ – КОНТРОЛЬ АВТОДОРОГ ЗА СООТВЕТСТВИЕ НОРМАТИВАМ ОСВЕЩЕНИЯ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2AF7D9-80C4-4584-A1D1-3E2F3783652E}"/>
              </a:ext>
            </a:extLst>
          </p:cNvPr>
          <p:cNvSpPr txBox="1"/>
          <p:nvPr/>
        </p:nvSpPr>
        <p:spPr>
          <a:xfrm>
            <a:off x="6260841" y="2828835"/>
            <a:ext cx="5551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Nunito" pitchFamily="2" charset="-52"/>
              </a:rPr>
              <a:t>Из-за установки светильников ненадлежащих характеристик и качества на существующие опоры появляется эффект «световой зебры» - чередование освещённых и неосвещённых участков дороги.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77861B-9CEB-42E9-BAF8-C8FF9A9C9FF0}"/>
              </a:ext>
            </a:extLst>
          </p:cNvPr>
          <p:cNvSpPr txBox="1"/>
          <p:nvPr/>
        </p:nvSpPr>
        <p:spPr>
          <a:xfrm>
            <a:off x="6260841" y="4521140"/>
            <a:ext cx="555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Alegreya Sans SC Light" panose="00000400000000000000" pitchFamily="2" charset="0"/>
              </a:rPr>
              <a:t>ПОВЫШЕНИЕ НАГРУЗКИ НА ЗРЕНИЕ ВОДИТЕЛЯ, ПОВЫШЕННАЯ АВАРИЙНОСТЬ И ТРАВМАТИЗМ</a:t>
            </a:r>
          </a:p>
        </p:txBody>
      </p:sp>
    </p:spTree>
    <p:extLst>
      <p:ext uri="{BB962C8B-B14F-4D97-AF65-F5344CB8AC3E}">
        <p14:creationId xmlns:p14="http://schemas.microsoft.com/office/powerpoint/2010/main" val="206417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D779FF6-4242-41FC-BA80-78BA4FB5C1C1}"/>
              </a:ext>
            </a:extLst>
          </p:cNvPr>
          <p:cNvSpPr/>
          <p:nvPr/>
        </p:nvSpPr>
        <p:spPr>
          <a:xfrm>
            <a:off x="12064482" y="0"/>
            <a:ext cx="127519" cy="6858000"/>
          </a:xfrm>
          <a:prstGeom prst="rect">
            <a:avLst/>
          </a:prstGeom>
          <a:solidFill>
            <a:srgbClr val="BD9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id="{54597611-B720-46E4-B637-0765EE43025C}"/>
              </a:ext>
            </a:extLst>
          </p:cNvPr>
          <p:cNvSpPr/>
          <p:nvPr/>
        </p:nvSpPr>
        <p:spPr>
          <a:xfrm rot="5400000">
            <a:off x="-1595536" y="1595535"/>
            <a:ext cx="6858001" cy="3666933"/>
          </a:xfrm>
          <a:prstGeom prst="round2SameRect">
            <a:avLst/>
          </a:prstGeom>
          <a:solidFill>
            <a:srgbClr val="BD9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C8E97F-87C5-4D40-8CB0-E1254284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128" y="1702196"/>
            <a:ext cx="5187821" cy="3453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DB9BF-F810-41B3-96DF-5965FF23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4608"/>
            <a:ext cx="5557937" cy="733357"/>
          </a:xfrm>
        </p:spPr>
        <p:txBody>
          <a:bodyPr>
            <a:noAutofit/>
          </a:bodyPr>
          <a:lstStyle/>
          <a:p>
            <a:pPr algn="r"/>
            <a:r>
              <a:rPr lang="ru-RU" sz="3200" dirty="0">
                <a:latin typeface="Alegreya Sans SC Black" panose="00000A00000000000000" pitchFamily="2" charset="0"/>
              </a:rPr>
              <a:t>ПРОЕКТ «МРАЧНЫЙ АДРЕС»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AD6B9-DA3D-4D56-802D-E325DD2D84C4}"/>
              </a:ext>
            </a:extLst>
          </p:cNvPr>
          <p:cNvSpPr txBox="1"/>
          <p:nvPr/>
        </p:nvSpPr>
        <p:spPr>
          <a:xfrm>
            <a:off x="6260841" y="1690528"/>
            <a:ext cx="5551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legreya Sans SC ExtraBold" panose="00000900000000000000" pitchFamily="2" charset="0"/>
              </a:rPr>
              <a:t>ЦЕЛЬ - СОЗДАНИЕ КОМФОРТНОЙ ОСВЕЩЁННОЙ СРЕДЫ ДЛЯ ГРАЖДАН И АВТОМОБИЛИСТОВ ВНУТРИ НАСЕЛЁННЫХ ПУНКТОВ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2AF7D9-80C4-4584-A1D1-3E2F3783652E}"/>
              </a:ext>
            </a:extLst>
          </p:cNvPr>
          <p:cNvSpPr txBox="1"/>
          <p:nvPr/>
        </p:nvSpPr>
        <p:spPr>
          <a:xfrm>
            <a:off x="6260841" y="2828835"/>
            <a:ext cx="5551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Nunito" pitchFamily="2" charset="-52"/>
              </a:rPr>
              <a:t>Отсутствие достаточного освещения в населённых пунктах приводит к ряду негативных факторов. Люди нередко жалуются на нехватку освещения на придомовых территориях и дорогах.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77861B-9CEB-42E9-BAF8-C8FF9A9C9FF0}"/>
              </a:ext>
            </a:extLst>
          </p:cNvPr>
          <p:cNvSpPr txBox="1"/>
          <p:nvPr/>
        </p:nvSpPr>
        <p:spPr>
          <a:xfrm>
            <a:off x="6260841" y="4521140"/>
            <a:ext cx="555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Alegreya Sans SC Light" panose="00000400000000000000" pitchFamily="2" charset="0"/>
              </a:rPr>
              <a:t>ПОВЫШЕННЫЙ УРОВЕНЬ ДТП, НЕБЛАГОПРИЯТНЫЙ КРИМИНАЛЬНЫЙ ФОН, ТРАВМАТИЗМ</a:t>
            </a:r>
          </a:p>
        </p:txBody>
      </p:sp>
    </p:spTree>
    <p:extLst>
      <p:ext uri="{BB962C8B-B14F-4D97-AF65-F5344CB8AC3E}">
        <p14:creationId xmlns:p14="http://schemas.microsoft.com/office/powerpoint/2010/main" val="96566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9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6F18F-7F25-42E8-9854-D2954BC4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33" y="3550057"/>
            <a:ext cx="7528507" cy="1325563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Alegreya Sans SC Black" panose="00000A00000000000000" pitchFamily="2" charset="0"/>
              </a:rPr>
              <a:t>ПЕРВОЕ КРОССПЛАТФОРМЕННОЕ ПРИЛОЖЕНИЕ ПО КОНТРОЛЮ КАЧЕСТВА ОСВЕЩЕНИЯ</a:t>
            </a:r>
          </a:p>
        </p:txBody>
      </p:sp>
      <p:grpSp>
        <p:nvGrpSpPr>
          <p:cNvPr id="11" name="object 3">
            <a:extLst>
              <a:ext uri="{FF2B5EF4-FFF2-40B4-BE49-F238E27FC236}">
                <a16:creationId xmlns:a16="http://schemas.microsoft.com/office/drawing/2014/main" id="{0FF65559-9BD5-48E4-A5EC-0A5F5B521CA1}"/>
              </a:ext>
            </a:extLst>
          </p:cNvPr>
          <p:cNvGrpSpPr/>
          <p:nvPr/>
        </p:nvGrpSpPr>
        <p:grpSpPr>
          <a:xfrm>
            <a:off x="8239760" y="575584"/>
            <a:ext cx="3007340" cy="5706831"/>
            <a:chOff x="11863051" y="1103167"/>
            <a:chExt cx="4077970" cy="807529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3060D9CE-B4D1-4A6B-93C3-31E4C3BBA521}"/>
                </a:ext>
              </a:extLst>
            </p:cNvPr>
            <p:cNvSpPr/>
            <p:nvPr/>
          </p:nvSpPr>
          <p:spPr>
            <a:xfrm>
              <a:off x="11946072" y="1142739"/>
              <a:ext cx="3912235" cy="7995920"/>
            </a:xfrm>
            <a:custGeom>
              <a:avLst/>
              <a:gdLst/>
              <a:ahLst/>
              <a:cxnLst/>
              <a:rect l="l" t="t" r="r" b="b"/>
              <a:pathLst>
                <a:path w="3912234" h="7995920">
                  <a:moveTo>
                    <a:pt x="3360350" y="7995587"/>
                  </a:moveTo>
                  <a:lnTo>
                    <a:pt x="551492" y="7995587"/>
                  </a:lnTo>
                  <a:lnTo>
                    <a:pt x="503932" y="7993560"/>
                  </a:lnTo>
                  <a:lnTo>
                    <a:pt x="457490" y="7987588"/>
                  </a:lnTo>
                  <a:lnTo>
                    <a:pt x="412333" y="7977837"/>
                  </a:lnTo>
                  <a:lnTo>
                    <a:pt x="368627" y="7964474"/>
                  </a:lnTo>
                  <a:lnTo>
                    <a:pt x="326538" y="7947665"/>
                  </a:lnTo>
                  <a:lnTo>
                    <a:pt x="286231" y="7927577"/>
                  </a:lnTo>
                  <a:lnTo>
                    <a:pt x="247873" y="7904374"/>
                  </a:lnTo>
                  <a:lnTo>
                    <a:pt x="211630" y="7878224"/>
                  </a:lnTo>
                  <a:lnTo>
                    <a:pt x="177667" y="7849292"/>
                  </a:lnTo>
                  <a:lnTo>
                    <a:pt x="146151" y="7817746"/>
                  </a:lnTo>
                  <a:lnTo>
                    <a:pt x="117248" y="7783750"/>
                  </a:lnTo>
                  <a:lnTo>
                    <a:pt x="91123" y="7747471"/>
                  </a:lnTo>
                  <a:lnTo>
                    <a:pt x="67944" y="7709075"/>
                  </a:lnTo>
                  <a:lnTo>
                    <a:pt x="47875" y="7668729"/>
                  </a:lnTo>
                  <a:lnTo>
                    <a:pt x="31082" y="7626598"/>
                  </a:lnTo>
                  <a:lnTo>
                    <a:pt x="17733" y="7582849"/>
                  </a:lnTo>
                  <a:lnTo>
                    <a:pt x="7992" y="7537648"/>
                  </a:lnTo>
                  <a:lnTo>
                    <a:pt x="2025" y="7491161"/>
                  </a:lnTo>
                  <a:lnTo>
                    <a:pt x="0" y="7443554"/>
                  </a:lnTo>
                  <a:lnTo>
                    <a:pt x="0" y="552033"/>
                  </a:lnTo>
                  <a:lnTo>
                    <a:pt x="2025" y="504426"/>
                  </a:lnTo>
                  <a:lnTo>
                    <a:pt x="7992" y="457939"/>
                  </a:lnTo>
                  <a:lnTo>
                    <a:pt x="17733" y="412738"/>
                  </a:lnTo>
                  <a:lnTo>
                    <a:pt x="31082" y="368989"/>
                  </a:lnTo>
                  <a:lnTo>
                    <a:pt x="47875" y="326858"/>
                  </a:lnTo>
                  <a:lnTo>
                    <a:pt x="67944" y="286512"/>
                  </a:lnTo>
                  <a:lnTo>
                    <a:pt x="91124" y="248116"/>
                  </a:lnTo>
                  <a:lnTo>
                    <a:pt x="117248" y="211837"/>
                  </a:lnTo>
                  <a:lnTo>
                    <a:pt x="146151" y="177841"/>
                  </a:lnTo>
                  <a:lnTo>
                    <a:pt x="177667" y="146294"/>
                  </a:lnTo>
                  <a:lnTo>
                    <a:pt x="211630" y="117363"/>
                  </a:lnTo>
                  <a:lnTo>
                    <a:pt x="247873" y="91213"/>
                  </a:lnTo>
                  <a:lnTo>
                    <a:pt x="286231" y="68010"/>
                  </a:lnTo>
                  <a:lnTo>
                    <a:pt x="326538" y="47921"/>
                  </a:lnTo>
                  <a:lnTo>
                    <a:pt x="368627" y="31113"/>
                  </a:lnTo>
                  <a:lnTo>
                    <a:pt x="412334" y="17750"/>
                  </a:lnTo>
                  <a:lnTo>
                    <a:pt x="457491" y="7999"/>
                  </a:lnTo>
                  <a:lnTo>
                    <a:pt x="503935" y="2027"/>
                  </a:lnTo>
                  <a:lnTo>
                    <a:pt x="551492" y="0"/>
                  </a:lnTo>
                  <a:lnTo>
                    <a:pt x="3360353" y="0"/>
                  </a:lnTo>
                  <a:lnTo>
                    <a:pt x="3407911" y="2027"/>
                  </a:lnTo>
                  <a:lnTo>
                    <a:pt x="3454353" y="7999"/>
                  </a:lnTo>
                  <a:lnTo>
                    <a:pt x="3499510" y="17750"/>
                  </a:lnTo>
                  <a:lnTo>
                    <a:pt x="3543216" y="31113"/>
                  </a:lnTo>
                  <a:lnTo>
                    <a:pt x="3585305" y="47922"/>
                  </a:lnTo>
                  <a:lnTo>
                    <a:pt x="3625612" y="68010"/>
                  </a:lnTo>
                  <a:lnTo>
                    <a:pt x="3663970" y="91213"/>
                  </a:lnTo>
                  <a:lnTo>
                    <a:pt x="3700213" y="117363"/>
                  </a:lnTo>
                  <a:lnTo>
                    <a:pt x="3734176" y="146295"/>
                  </a:lnTo>
                  <a:lnTo>
                    <a:pt x="3765691" y="177841"/>
                  </a:lnTo>
                  <a:lnTo>
                    <a:pt x="3787759" y="203797"/>
                  </a:lnTo>
                  <a:lnTo>
                    <a:pt x="531726" y="203797"/>
                  </a:lnTo>
                  <a:lnTo>
                    <a:pt x="483586" y="207343"/>
                  </a:lnTo>
                  <a:lnTo>
                    <a:pt x="437620" y="217640"/>
                  </a:lnTo>
                  <a:lnTo>
                    <a:pt x="394337" y="234181"/>
                  </a:lnTo>
                  <a:lnTo>
                    <a:pt x="354243" y="256457"/>
                  </a:lnTo>
                  <a:lnTo>
                    <a:pt x="317848" y="283960"/>
                  </a:lnTo>
                  <a:lnTo>
                    <a:pt x="285658" y="316182"/>
                  </a:lnTo>
                  <a:lnTo>
                    <a:pt x="258182" y="352613"/>
                  </a:lnTo>
                  <a:lnTo>
                    <a:pt x="235928" y="392746"/>
                  </a:lnTo>
                  <a:lnTo>
                    <a:pt x="219403" y="436071"/>
                  </a:lnTo>
                  <a:lnTo>
                    <a:pt x="209116" y="482082"/>
                  </a:lnTo>
                  <a:lnTo>
                    <a:pt x="205574" y="530269"/>
                  </a:lnTo>
                  <a:lnTo>
                    <a:pt x="205574" y="7475212"/>
                  </a:lnTo>
                  <a:lnTo>
                    <a:pt x="209116" y="7523399"/>
                  </a:lnTo>
                  <a:lnTo>
                    <a:pt x="219403" y="7569410"/>
                  </a:lnTo>
                  <a:lnTo>
                    <a:pt x="235928" y="7612736"/>
                  </a:lnTo>
                  <a:lnTo>
                    <a:pt x="258182" y="7652868"/>
                  </a:lnTo>
                  <a:lnTo>
                    <a:pt x="285658" y="7689300"/>
                  </a:lnTo>
                  <a:lnTo>
                    <a:pt x="317848" y="7721521"/>
                  </a:lnTo>
                  <a:lnTo>
                    <a:pt x="354243" y="7749024"/>
                  </a:lnTo>
                  <a:lnTo>
                    <a:pt x="394337" y="7771300"/>
                  </a:lnTo>
                  <a:lnTo>
                    <a:pt x="437620" y="7787841"/>
                  </a:lnTo>
                  <a:lnTo>
                    <a:pt x="483586" y="7798138"/>
                  </a:lnTo>
                  <a:lnTo>
                    <a:pt x="531726" y="7801684"/>
                  </a:lnTo>
                  <a:lnTo>
                    <a:pt x="3779347" y="7801684"/>
                  </a:lnTo>
                  <a:lnTo>
                    <a:pt x="3765691" y="7817746"/>
                  </a:lnTo>
                  <a:lnTo>
                    <a:pt x="3734175" y="7849292"/>
                  </a:lnTo>
                  <a:lnTo>
                    <a:pt x="3700213" y="7878224"/>
                  </a:lnTo>
                  <a:lnTo>
                    <a:pt x="3663970" y="7904374"/>
                  </a:lnTo>
                  <a:lnTo>
                    <a:pt x="3625612" y="7927577"/>
                  </a:lnTo>
                  <a:lnTo>
                    <a:pt x="3585305" y="7947665"/>
                  </a:lnTo>
                  <a:lnTo>
                    <a:pt x="3543215" y="7964474"/>
                  </a:lnTo>
                  <a:lnTo>
                    <a:pt x="3499509" y="7977837"/>
                  </a:lnTo>
                  <a:lnTo>
                    <a:pt x="3454352" y="7987588"/>
                  </a:lnTo>
                  <a:lnTo>
                    <a:pt x="3407911" y="7993560"/>
                  </a:lnTo>
                  <a:lnTo>
                    <a:pt x="3360350" y="7995587"/>
                  </a:lnTo>
                  <a:close/>
                </a:path>
                <a:path w="3912234" h="7995920">
                  <a:moveTo>
                    <a:pt x="2775254" y="476846"/>
                  </a:moveTo>
                  <a:lnTo>
                    <a:pt x="1140542" y="476846"/>
                  </a:lnTo>
                  <a:lnTo>
                    <a:pt x="1091921" y="470224"/>
                  </a:lnTo>
                  <a:lnTo>
                    <a:pt x="1048077" y="451564"/>
                  </a:lnTo>
                  <a:lnTo>
                    <a:pt x="1010823" y="422682"/>
                  </a:lnTo>
                  <a:lnTo>
                    <a:pt x="981969" y="385390"/>
                  </a:lnTo>
                  <a:lnTo>
                    <a:pt x="963327" y="341504"/>
                  </a:lnTo>
                  <a:lnTo>
                    <a:pt x="956711" y="292835"/>
                  </a:lnTo>
                  <a:lnTo>
                    <a:pt x="956711" y="203797"/>
                  </a:lnTo>
                  <a:lnTo>
                    <a:pt x="2959085" y="203797"/>
                  </a:lnTo>
                  <a:lnTo>
                    <a:pt x="2959085" y="253262"/>
                  </a:lnTo>
                  <a:lnTo>
                    <a:pt x="2425382" y="253262"/>
                  </a:lnTo>
                  <a:lnTo>
                    <a:pt x="2406820" y="257096"/>
                  </a:lnTo>
                  <a:lnTo>
                    <a:pt x="2391037" y="267607"/>
                  </a:lnTo>
                  <a:lnTo>
                    <a:pt x="2390001" y="269091"/>
                  </a:lnTo>
                  <a:lnTo>
                    <a:pt x="1695988" y="269091"/>
                  </a:lnTo>
                  <a:lnTo>
                    <a:pt x="1683233" y="271565"/>
                  </a:lnTo>
                  <a:lnTo>
                    <a:pt x="1672515" y="278490"/>
                  </a:lnTo>
                  <a:lnTo>
                    <a:pt x="1665134" y="289125"/>
                  </a:lnTo>
                  <a:lnTo>
                    <a:pt x="1662385" y="302728"/>
                  </a:lnTo>
                  <a:lnTo>
                    <a:pt x="1665134" y="316331"/>
                  </a:lnTo>
                  <a:lnTo>
                    <a:pt x="1672515" y="326966"/>
                  </a:lnTo>
                  <a:lnTo>
                    <a:pt x="1683232" y="333891"/>
                  </a:lnTo>
                  <a:lnTo>
                    <a:pt x="1695988" y="336364"/>
                  </a:lnTo>
                  <a:lnTo>
                    <a:pt x="2389304" y="336364"/>
                  </a:lnTo>
                  <a:lnTo>
                    <a:pt x="2390296" y="337848"/>
                  </a:lnTo>
                  <a:lnTo>
                    <a:pt x="2405986" y="348360"/>
                  </a:lnTo>
                  <a:lnTo>
                    <a:pt x="2425382" y="352193"/>
                  </a:lnTo>
                  <a:lnTo>
                    <a:pt x="2947928" y="352193"/>
                  </a:lnTo>
                  <a:lnTo>
                    <a:pt x="2933827" y="385390"/>
                  </a:lnTo>
                  <a:lnTo>
                    <a:pt x="2904973" y="422682"/>
                  </a:lnTo>
                  <a:lnTo>
                    <a:pt x="2867718" y="451564"/>
                  </a:lnTo>
                  <a:lnTo>
                    <a:pt x="2823875" y="470224"/>
                  </a:lnTo>
                  <a:lnTo>
                    <a:pt x="2775254" y="476846"/>
                  </a:lnTo>
                  <a:close/>
                </a:path>
                <a:path w="3912234" h="7995920">
                  <a:moveTo>
                    <a:pt x="3779347" y="7801684"/>
                  </a:moveTo>
                  <a:lnTo>
                    <a:pt x="3384070" y="7801684"/>
                  </a:lnTo>
                  <a:lnTo>
                    <a:pt x="3432210" y="7798138"/>
                  </a:lnTo>
                  <a:lnTo>
                    <a:pt x="3478175" y="7787841"/>
                  </a:lnTo>
                  <a:lnTo>
                    <a:pt x="3521459" y="7771300"/>
                  </a:lnTo>
                  <a:lnTo>
                    <a:pt x="3561552" y="7749024"/>
                  </a:lnTo>
                  <a:lnTo>
                    <a:pt x="3597948" y="7721521"/>
                  </a:lnTo>
                  <a:lnTo>
                    <a:pt x="3630138" y="7689300"/>
                  </a:lnTo>
                  <a:lnTo>
                    <a:pt x="3657613" y="7652868"/>
                  </a:lnTo>
                  <a:lnTo>
                    <a:pt x="3679868" y="7612736"/>
                  </a:lnTo>
                  <a:lnTo>
                    <a:pt x="3696393" y="7569410"/>
                  </a:lnTo>
                  <a:lnTo>
                    <a:pt x="3706680" y="7523399"/>
                  </a:lnTo>
                  <a:lnTo>
                    <a:pt x="3710222" y="7475212"/>
                  </a:lnTo>
                  <a:lnTo>
                    <a:pt x="3708245" y="7475212"/>
                  </a:lnTo>
                  <a:lnTo>
                    <a:pt x="3708245" y="530269"/>
                  </a:lnTo>
                  <a:lnTo>
                    <a:pt x="3704703" y="482082"/>
                  </a:lnTo>
                  <a:lnTo>
                    <a:pt x="3694416" y="436071"/>
                  </a:lnTo>
                  <a:lnTo>
                    <a:pt x="3677891" y="392746"/>
                  </a:lnTo>
                  <a:lnTo>
                    <a:pt x="3655637" y="352613"/>
                  </a:lnTo>
                  <a:lnTo>
                    <a:pt x="3628161" y="316182"/>
                  </a:lnTo>
                  <a:lnTo>
                    <a:pt x="3595971" y="283960"/>
                  </a:lnTo>
                  <a:lnTo>
                    <a:pt x="3559576" y="256457"/>
                  </a:lnTo>
                  <a:lnTo>
                    <a:pt x="3519482" y="234181"/>
                  </a:lnTo>
                  <a:lnTo>
                    <a:pt x="3476199" y="217640"/>
                  </a:lnTo>
                  <a:lnTo>
                    <a:pt x="3430233" y="207343"/>
                  </a:lnTo>
                  <a:lnTo>
                    <a:pt x="3382093" y="203797"/>
                  </a:lnTo>
                  <a:lnTo>
                    <a:pt x="3787759" y="203797"/>
                  </a:lnTo>
                  <a:lnTo>
                    <a:pt x="3820719" y="248116"/>
                  </a:lnTo>
                  <a:lnTo>
                    <a:pt x="3843899" y="286512"/>
                  </a:lnTo>
                  <a:lnTo>
                    <a:pt x="3864011" y="326966"/>
                  </a:lnTo>
                  <a:lnTo>
                    <a:pt x="3880760" y="368989"/>
                  </a:lnTo>
                  <a:lnTo>
                    <a:pt x="3894110" y="412738"/>
                  </a:lnTo>
                  <a:lnTo>
                    <a:pt x="3903851" y="457939"/>
                  </a:lnTo>
                  <a:lnTo>
                    <a:pt x="3909817" y="504426"/>
                  </a:lnTo>
                  <a:lnTo>
                    <a:pt x="3911843" y="552033"/>
                  </a:lnTo>
                  <a:lnTo>
                    <a:pt x="3911843" y="7443554"/>
                  </a:lnTo>
                  <a:lnTo>
                    <a:pt x="3909817" y="7491161"/>
                  </a:lnTo>
                  <a:lnTo>
                    <a:pt x="3903851" y="7537648"/>
                  </a:lnTo>
                  <a:lnTo>
                    <a:pt x="3894110" y="7582849"/>
                  </a:lnTo>
                  <a:lnTo>
                    <a:pt x="3880760" y="7626598"/>
                  </a:lnTo>
                  <a:lnTo>
                    <a:pt x="3863968" y="7668729"/>
                  </a:lnTo>
                  <a:lnTo>
                    <a:pt x="3843899" y="7709075"/>
                  </a:lnTo>
                  <a:lnTo>
                    <a:pt x="3820719" y="7747471"/>
                  </a:lnTo>
                  <a:lnTo>
                    <a:pt x="3794594" y="7783750"/>
                  </a:lnTo>
                  <a:lnTo>
                    <a:pt x="3779347" y="7801684"/>
                  </a:lnTo>
                  <a:close/>
                </a:path>
                <a:path w="3912234" h="7995920">
                  <a:moveTo>
                    <a:pt x="2947928" y="352193"/>
                  </a:moveTo>
                  <a:lnTo>
                    <a:pt x="2425382" y="352193"/>
                  </a:lnTo>
                  <a:lnTo>
                    <a:pt x="2444778" y="348360"/>
                  </a:lnTo>
                  <a:lnTo>
                    <a:pt x="2460468" y="337848"/>
                  </a:lnTo>
                  <a:lnTo>
                    <a:pt x="2470969" y="322143"/>
                  </a:lnTo>
                  <a:lnTo>
                    <a:pt x="2474799" y="302728"/>
                  </a:lnTo>
                  <a:lnTo>
                    <a:pt x="2470969" y="283313"/>
                  </a:lnTo>
                  <a:lnTo>
                    <a:pt x="2460468" y="267607"/>
                  </a:lnTo>
                  <a:lnTo>
                    <a:pt x="2444778" y="257096"/>
                  </a:lnTo>
                  <a:lnTo>
                    <a:pt x="2425382" y="253262"/>
                  </a:lnTo>
                  <a:lnTo>
                    <a:pt x="2959085" y="253262"/>
                  </a:lnTo>
                  <a:lnTo>
                    <a:pt x="2959085" y="292835"/>
                  </a:lnTo>
                  <a:lnTo>
                    <a:pt x="2952468" y="341504"/>
                  </a:lnTo>
                  <a:lnTo>
                    <a:pt x="2947928" y="352193"/>
                  </a:lnTo>
                  <a:close/>
                </a:path>
                <a:path w="3912234" h="7995920">
                  <a:moveTo>
                    <a:pt x="2389304" y="336364"/>
                  </a:moveTo>
                  <a:lnTo>
                    <a:pt x="2170391" y="336364"/>
                  </a:lnTo>
                  <a:lnTo>
                    <a:pt x="2183146" y="333891"/>
                  </a:lnTo>
                  <a:lnTo>
                    <a:pt x="2193864" y="326966"/>
                  </a:lnTo>
                  <a:lnTo>
                    <a:pt x="2201245" y="316331"/>
                  </a:lnTo>
                  <a:lnTo>
                    <a:pt x="2203994" y="302728"/>
                  </a:lnTo>
                  <a:lnTo>
                    <a:pt x="2201245" y="289125"/>
                  </a:lnTo>
                  <a:lnTo>
                    <a:pt x="2193864" y="278490"/>
                  </a:lnTo>
                  <a:lnTo>
                    <a:pt x="2183146" y="271565"/>
                  </a:lnTo>
                  <a:lnTo>
                    <a:pt x="2170391" y="269091"/>
                  </a:lnTo>
                  <a:lnTo>
                    <a:pt x="2390001" y="269091"/>
                  </a:lnTo>
                  <a:lnTo>
                    <a:pt x="2380073" y="283313"/>
                  </a:lnTo>
                  <a:lnTo>
                    <a:pt x="2375965" y="302728"/>
                  </a:lnTo>
                  <a:lnTo>
                    <a:pt x="2379795" y="322143"/>
                  </a:lnTo>
                  <a:lnTo>
                    <a:pt x="2389304" y="336364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id="{BF5715E3-B836-4582-9EBA-C1BEB4747B7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52040" y="1346656"/>
              <a:ext cx="3503867" cy="7599872"/>
            </a:xfrm>
            <a:prstGeom prst="rect">
              <a:avLst/>
            </a:prstGeom>
          </p:spPr>
        </p:pic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1156B916-A437-413C-AFE4-3872814F9195}"/>
                </a:ext>
              </a:extLst>
            </p:cNvPr>
            <p:cNvSpPr/>
            <p:nvPr/>
          </p:nvSpPr>
          <p:spPr>
            <a:xfrm>
              <a:off x="13608457" y="1411831"/>
              <a:ext cx="541655" cy="67310"/>
            </a:xfrm>
            <a:custGeom>
              <a:avLst/>
              <a:gdLst/>
              <a:ahLst/>
              <a:cxnLst/>
              <a:rect l="l" t="t" r="r" b="b"/>
              <a:pathLst>
                <a:path w="541655" h="67309">
                  <a:moveTo>
                    <a:pt x="508005" y="67272"/>
                  </a:moveTo>
                  <a:lnTo>
                    <a:pt x="33603" y="67272"/>
                  </a:lnTo>
                  <a:lnTo>
                    <a:pt x="20847" y="64799"/>
                  </a:lnTo>
                  <a:lnTo>
                    <a:pt x="10130" y="57874"/>
                  </a:lnTo>
                  <a:lnTo>
                    <a:pt x="2748" y="47239"/>
                  </a:lnTo>
                  <a:lnTo>
                    <a:pt x="0" y="33636"/>
                  </a:lnTo>
                  <a:lnTo>
                    <a:pt x="2748" y="20033"/>
                  </a:lnTo>
                  <a:lnTo>
                    <a:pt x="10130" y="9398"/>
                  </a:lnTo>
                  <a:lnTo>
                    <a:pt x="20847" y="2473"/>
                  </a:lnTo>
                  <a:lnTo>
                    <a:pt x="33603" y="0"/>
                  </a:lnTo>
                  <a:lnTo>
                    <a:pt x="508005" y="0"/>
                  </a:lnTo>
                  <a:lnTo>
                    <a:pt x="520761" y="2473"/>
                  </a:lnTo>
                  <a:lnTo>
                    <a:pt x="531478" y="9398"/>
                  </a:lnTo>
                  <a:lnTo>
                    <a:pt x="538860" y="20033"/>
                  </a:lnTo>
                  <a:lnTo>
                    <a:pt x="541609" y="33636"/>
                  </a:lnTo>
                  <a:lnTo>
                    <a:pt x="538860" y="47239"/>
                  </a:lnTo>
                  <a:lnTo>
                    <a:pt x="531478" y="57874"/>
                  </a:lnTo>
                  <a:lnTo>
                    <a:pt x="520761" y="64799"/>
                  </a:lnTo>
                  <a:lnTo>
                    <a:pt x="508005" y="67272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7">
              <a:extLst>
                <a:ext uri="{FF2B5EF4-FFF2-40B4-BE49-F238E27FC236}">
                  <a16:creationId xmlns:a16="http://schemas.microsoft.com/office/drawing/2014/main" id="{EF8C9AC2-940C-4969-A998-4656A2D26C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2003" y="1395998"/>
              <a:ext cx="98902" cy="98939"/>
            </a:xfrm>
            <a:prstGeom prst="rect">
              <a:avLst/>
            </a:prstGeom>
          </p:spPr>
        </p:pic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A798F108-D190-4D4C-AD43-F9F7EF6AF279}"/>
                </a:ext>
              </a:extLst>
            </p:cNvPr>
            <p:cNvSpPr/>
            <p:nvPr/>
          </p:nvSpPr>
          <p:spPr>
            <a:xfrm>
              <a:off x="11863044" y="2171623"/>
              <a:ext cx="4077970" cy="1911350"/>
            </a:xfrm>
            <a:custGeom>
              <a:avLst/>
              <a:gdLst/>
              <a:ahLst/>
              <a:cxnLst/>
              <a:rect l="l" t="t" r="r" b="b"/>
              <a:pathLst>
                <a:path w="4077969" h="1911350">
                  <a:moveTo>
                    <a:pt x="43484" y="1309852"/>
                  </a:moveTo>
                  <a:lnTo>
                    <a:pt x="26682" y="1313307"/>
                  </a:lnTo>
                  <a:lnTo>
                    <a:pt x="12852" y="1322705"/>
                  </a:lnTo>
                  <a:lnTo>
                    <a:pt x="3454" y="1336560"/>
                  </a:lnTo>
                  <a:lnTo>
                    <a:pt x="0" y="1353375"/>
                  </a:lnTo>
                  <a:lnTo>
                    <a:pt x="0" y="1867814"/>
                  </a:lnTo>
                  <a:lnTo>
                    <a:pt x="3454" y="1884629"/>
                  </a:lnTo>
                  <a:lnTo>
                    <a:pt x="12852" y="1898484"/>
                  </a:lnTo>
                  <a:lnTo>
                    <a:pt x="26682" y="1907882"/>
                  </a:lnTo>
                  <a:lnTo>
                    <a:pt x="43484" y="1911350"/>
                  </a:lnTo>
                  <a:lnTo>
                    <a:pt x="43484" y="1309852"/>
                  </a:lnTo>
                  <a:close/>
                </a:path>
                <a:path w="4077969" h="1911350">
                  <a:moveTo>
                    <a:pt x="43484" y="579742"/>
                  </a:moveTo>
                  <a:lnTo>
                    <a:pt x="26682" y="582891"/>
                  </a:lnTo>
                  <a:lnTo>
                    <a:pt x="12852" y="591604"/>
                  </a:lnTo>
                  <a:lnTo>
                    <a:pt x="3454" y="604774"/>
                  </a:lnTo>
                  <a:lnTo>
                    <a:pt x="0" y="621284"/>
                  </a:lnTo>
                  <a:lnTo>
                    <a:pt x="0" y="1135722"/>
                  </a:lnTo>
                  <a:lnTo>
                    <a:pt x="3454" y="1152550"/>
                  </a:lnTo>
                  <a:lnTo>
                    <a:pt x="12852" y="1166393"/>
                  </a:lnTo>
                  <a:lnTo>
                    <a:pt x="26682" y="1175791"/>
                  </a:lnTo>
                  <a:lnTo>
                    <a:pt x="43484" y="1179258"/>
                  </a:lnTo>
                  <a:lnTo>
                    <a:pt x="43484" y="579742"/>
                  </a:lnTo>
                  <a:close/>
                </a:path>
                <a:path w="4077969" h="1911350">
                  <a:moveTo>
                    <a:pt x="43484" y="0"/>
                  </a:moveTo>
                  <a:lnTo>
                    <a:pt x="26682" y="3162"/>
                  </a:lnTo>
                  <a:lnTo>
                    <a:pt x="12852" y="11874"/>
                  </a:lnTo>
                  <a:lnTo>
                    <a:pt x="3454" y="25044"/>
                  </a:lnTo>
                  <a:lnTo>
                    <a:pt x="0" y="41554"/>
                  </a:lnTo>
                  <a:lnTo>
                    <a:pt x="0" y="288886"/>
                  </a:lnTo>
                  <a:lnTo>
                    <a:pt x="3454" y="305701"/>
                  </a:lnTo>
                  <a:lnTo>
                    <a:pt x="12852" y="319544"/>
                  </a:lnTo>
                  <a:lnTo>
                    <a:pt x="26682" y="328942"/>
                  </a:lnTo>
                  <a:lnTo>
                    <a:pt x="43484" y="332409"/>
                  </a:lnTo>
                  <a:lnTo>
                    <a:pt x="43484" y="0"/>
                  </a:lnTo>
                  <a:close/>
                </a:path>
                <a:path w="4077969" h="1911350">
                  <a:moveTo>
                    <a:pt x="4077881" y="821131"/>
                  </a:moveTo>
                  <a:lnTo>
                    <a:pt x="4074426" y="804316"/>
                  </a:lnTo>
                  <a:lnTo>
                    <a:pt x="4065041" y="790460"/>
                  </a:lnTo>
                  <a:lnTo>
                    <a:pt x="4051198" y="781062"/>
                  </a:lnTo>
                  <a:lnTo>
                    <a:pt x="4034396" y="777595"/>
                  </a:lnTo>
                  <a:lnTo>
                    <a:pt x="4034396" y="1741182"/>
                  </a:lnTo>
                  <a:lnTo>
                    <a:pt x="4051198" y="1737728"/>
                  </a:lnTo>
                  <a:lnTo>
                    <a:pt x="4065041" y="1728330"/>
                  </a:lnTo>
                  <a:lnTo>
                    <a:pt x="4074426" y="1714474"/>
                  </a:lnTo>
                  <a:lnTo>
                    <a:pt x="4077881" y="1697659"/>
                  </a:lnTo>
                  <a:lnTo>
                    <a:pt x="4077881" y="821131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2083FB14-2793-4D9F-8E8A-142C9FD4468D}"/>
                </a:ext>
              </a:extLst>
            </p:cNvPr>
            <p:cNvSpPr/>
            <p:nvPr/>
          </p:nvSpPr>
          <p:spPr>
            <a:xfrm>
              <a:off x="11906538" y="1103167"/>
              <a:ext cx="3990975" cy="8075295"/>
            </a:xfrm>
            <a:custGeom>
              <a:avLst/>
              <a:gdLst/>
              <a:ahLst/>
              <a:cxnLst/>
              <a:rect l="l" t="t" r="r" b="b"/>
              <a:pathLst>
                <a:path w="3990975" h="8075295">
                  <a:moveTo>
                    <a:pt x="3399884" y="8074732"/>
                  </a:moveTo>
                  <a:lnTo>
                    <a:pt x="591026" y="8074732"/>
                  </a:lnTo>
                  <a:lnTo>
                    <a:pt x="542588" y="8072769"/>
                  </a:lnTo>
                  <a:lnTo>
                    <a:pt x="495222" y="8066982"/>
                  </a:lnTo>
                  <a:lnTo>
                    <a:pt x="449081" y="8057523"/>
                  </a:lnTo>
                  <a:lnTo>
                    <a:pt x="404317" y="8044546"/>
                  </a:lnTo>
                  <a:lnTo>
                    <a:pt x="361083" y="8028204"/>
                  </a:lnTo>
                  <a:lnTo>
                    <a:pt x="319531" y="8008648"/>
                  </a:lnTo>
                  <a:lnTo>
                    <a:pt x="279815" y="7986033"/>
                  </a:lnTo>
                  <a:lnTo>
                    <a:pt x="242087" y="7960511"/>
                  </a:lnTo>
                  <a:lnTo>
                    <a:pt x="206500" y="7932234"/>
                  </a:lnTo>
                  <a:lnTo>
                    <a:pt x="173206" y="7901356"/>
                  </a:lnTo>
                  <a:lnTo>
                    <a:pt x="142358" y="7868029"/>
                  </a:lnTo>
                  <a:lnTo>
                    <a:pt x="114109" y="7832407"/>
                  </a:lnTo>
                  <a:lnTo>
                    <a:pt x="88612" y="7794642"/>
                  </a:lnTo>
                  <a:lnTo>
                    <a:pt x="66019" y="7754887"/>
                  </a:lnTo>
                  <a:lnTo>
                    <a:pt x="46482" y="7713295"/>
                  </a:lnTo>
                  <a:lnTo>
                    <a:pt x="30156" y="7670018"/>
                  </a:lnTo>
                  <a:lnTo>
                    <a:pt x="17191" y="7625210"/>
                  </a:lnTo>
                  <a:lnTo>
                    <a:pt x="7742" y="7579023"/>
                  </a:lnTo>
                  <a:lnTo>
                    <a:pt x="1961" y="7531611"/>
                  </a:lnTo>
                  <a:lnTo>
                    <a:pt x="80" y="7485105"/>
                  </a:lnTo>
                  <a:lnTo>
                    <a:pt x="0" y="591606"/>
                  </a:lnTo>
                  <a:lnTo>
                    <a:pt x="741" y="561648"/>
                  </a:lnTo>
                  <a:lnTo>
                    <a:pt x="6671" y="501733"/>
                  </a:lnTo>
                  <a:lnTo>
                    <a:pt x="14855" y="458358"/>
                  </a:lnTo>
                  <a:lnTo>
                    <a:pt x="25696" y="415509"/>
                  </a:lnTo>
                  <a:lnTo>
                    <a:pt x="41016" y="374947"/>
                  </a:lnTo>
                  <a:lnTo>
                    <a:pt x="59300" y="334386"/>
                  </a:lnTo>
                  <a:lnTo>
                    <a:pt x="79592" y="297101"/>
                  </a:lnTo>
                  <a:lnTo>
                    <a:pt x="102045" y="261177"/>
                  </a:lnTo>
                  <a:lnTo>
                    <a:pt x="131140" y="219997"/>
                  </a:lnTo>
                  <a:lnTo>
                    <a:pt x="159184" y="187350"/>
                  </a:lnTo>
                  <a:lnTo>
                    <a:pt x="184325" y="162926"/>
                  </a:lnTo>
                  <a:lnTo>
                    <a:pt x="205080" y="143758"/>
                  </a:lnTo>
                  <a:lnTo>
                    <a:pt x="254701" y="104905"/>
                  </a:lnTo>
                  <a:lnTo>
                    <a:pt x="296655" y="78464"/>
                  </a:lnTo>
                  <a:lnTo>
                    <a:pt x="341065" y="55455"/>
                  </a:lnTo>
                  <a:lnTo>
                    <a:pt x="387675" y="36109"/>
                  </a:lnTo>
                  <a:lnTo>
                    <a:pt x="436231" y="20659"/>
                  </a:lnTo>
                  <a:lnTo>
                    <a:pt x="486478" y="9336"/>
                  </a:lnTo>
                  <a:lnTo>
                    <a:pt x="538161" y="2372"/>
                  </a:lnTo>
                  <a:lnTo>
                    <a:pt x="591026" y="0"/>
                  </a:lnTo>
                  <a:lnTo>
                    <a:pt x="3401860" y="0"/>
                  </a:lnTo>
                  <a:lnTo>
                    <a:pt x="3454644" y="2291"/>
                  </a:lnTo>
                  <a:lnTo>
                    <a:pt x="3506130" y="9058"/>
                  </a:lnTo>
                  <a:lnTo>
                    <a:pt x="3556134" y="20137"/>
                  </a:lnTo>
                  <a:lnTo>
                    <a:pt x="3604470" y="35367"/>
                  </a:lnTo>
                  <a:lnTo>
                    <a:pt x="3614639" y="39572"/>
                  </a:lnTo>
                  <a:lnTo>
                    <a:pt x="591026" y="39572"/>
                  </a:lnTo>
                  <a:lnTo>
                    <a:pt x="543466" y="41600"/>
                  </a:lnTo>
                  <a:lnTo>
                    <a:pt x="497024" y="47574"/>
                  </a:lnTo>
                  <a:lnTo>
                    <a:pt x="451867" y="57330"/>
                  </a:lnTo>
                  <a:lnTo>
                    <a:pt x="408161" y="70703"/>
                  </a:lnTo>
                  <a:lnTo>
                    <a:pt x="366071" y="87530"/>
                  </a:lnTo>
                  <a:lnTo>
                    <a:pt x="325765" y="107645"/>
                  </a:lnTo>
                  <a:lnTo>
                    <a:pt x="287407" y="130884"/>
                  </a:lnTo>
                  <a:lnTo>
                    <a:pt x="251163" y="157083"/>
                  </a:lnTo>
                  <a:lnTo>
                    <a:pt x="217201" y="186077"/>
                  </a:lnTo>
                  <a:lnTo>
                    <a:pt x="185685" y="217702"/>
                  </a:lnTo>
                  <a:lnTo>
                    <a:pt x="156782" y="251793"/>
                  </a:lnTo>
                  <a:lnTo>
                    <a:pt x="130657" y="288187"/>
                  </a:lnTo>
                  <a:lnTo>
                    <a:pt x="107478" y="326718"/>
                  </a:lnTo>
                  <a:lnTo>
                    <a:pt x="87408" y="367222"/>
                  </a:lnTo>
                  <a:lnTo>
                    <a:pt x="70616" y="409535"/>
                  </a:lnTo>
                  <a:lnTo>
                    <a:pt x="57266" y="453492"/>
                  </a:lnTo>
                  <a:lnTo>
                    <a:pt x="47525" y="498929"/>
                  </a:lnTo>
                  <a:lnTo>
                    <a:pt x="41559" y="545681"/>
                  </a:lnTo>
                  <a:lnTo>
                    <a:pt x="39617" y="591606"/>
                  </a:lnTo>
                  <a:lnTo>
                    <a:pt x="39533" y="7485105"/>
                  </a:lnTo>
                  <a:lnTo>
                    <a:pt x="41559" y="7532712"/>
                  </a:lnTo>
                  <a:lnTo>
                    <a:pt x="47525" y="7579199"/>
                  </a:lnTo>
                  <a:lnTo>
                    <a:pt x="57266" y="7624400"/>
                  </a:lnTo>
                  <a:lnTo>
                    <a:pt x="70616" y="7668149"/>
                  </a:lnTo>
                  <a:lnTo>
                    <a:pt x="87408" y="7710280"/>
                  </a:lnTo>
                  <a:lnTo>
                    <a:pt x="107478" y="7750626"/>
                  </a:lnTo>
                  <a:lnTo>
                    <a:pt x="130657" y="7789022"/>
                  </a:lnTo>
                  <a:lnTo>
                    <a:pt x="156782" y="7825301"/>
                  </a:lnTo>
                  <a:lnTo>
                    <a:pt x="185685" y="7859297"/>
                  </a:lnTo>
                  <a:lnTo>
                    <a:pt x="217201" y="7890843"/>
                  </a:lnTo>
                  <a:lnTo>
                    <a:pt x="251163" y="7919775"/>
                  </a:lnTo>
                  <a:lnTo>
                    <a:pt x="287407" y="7945925"/>
                  </a:lnTo>
                  <a:lnTo>
                    <a:pt x="325765" y="7969128"/>
                  </a:lnTo>
                  <a:lnTo>
                    <a:pt x="366071" y="7989216"/>
                  </a:lnTo>
                  <a:lnTo>
                    <a:pt x="408161" y="8006025"/>
                  </a:lnTo>
                  <a:lnTo>
                    <a:pt x="451867" y="8019388"/>
                  </a:lnTo>
                  <a:lnTo>
                    <a:pt x="497024" y="8029139"/>
                  </a:lnTo>
                  <a:lnTo>
                    <a:pt x="543466" y="8035111"/>
                  </a:lnTo>
                  <a:lnTo>
                    <a:pt x="591026" y="8037138"/>
                  </a:lnTo>
                  <a:lnTo>
                    <a:pt x="3606190" y="8037138"/>
                  </a:lnTo>
                  <a:lnTo>
                    <a:pt x="3586593" y="8044546"/>
                  </a:lnTo>
                  <a:lnTo>
                    <a:pt x="3541829" y="8057523"/>
                  </a:lnTo>
                  <a:lnTo>
                    <a:pt x="3495687" y="8066982"/>
                  </a:lnTo>
                  <a:lnTo>
                    <a:pt x="3448322" y="8072769"/>
                  </a:lnTo>
                  <a:lnTo>
                    <a:pt x="3399884" y="8074732"/>
                  </a:lnTo>
                  <a:close/>
                </a:path>
                <a:path w="3990975" h="8075295">
                  <a:moveTo>
                    <a:pt x="3606190" y="8037138"/>
                  </a:moveTo>
                  <a:lnTo>
                    <a:pt x="3399884" y="8037138"/>
                  </a:lnTo>
                  <a:lnTo>
                    <a:pt x="3447444" y="8035111"/>
                  </a:lnTo>
                  <a:lnTo>
                    <a:pt x="3493886" y="8029139"/>
                  </a:lnTo>
                  <a:lnTo>
                    <a:pt x="3539043" y="8019388"/>
                  </a:lnTo>
                  <a:lnTo>
                    <a:pt x="3582749" y="8006025"/>
                  </a:lnTo>
                  <a:lnTo>
                    <a:pt x="3624839" y="7989216"/>
                  </a:lnTo>
                  <a:lnTo>
                    <a:pt x="3665145" y="7969128"/>
                  </a:lnTo>
                  <a:lnTo>
                    <a:pt x="3703503" y="7945925"/>
                  </a:lnTo>
                  <a:lnTo>
                    <a:pt x="3739747" y="7919775"/>
                  </a:lnTo>
                  <a:lnTo>
                    <a:pt x="3773709" y="7890843"/>
                  </a:lnTo>
                  <a:lnTo>
                    <a:pt x="3805225" y="7859297"/>
                  </a:lnTo>
                  <a:lnTo>
                    <a:pt x="3834128" y="7825301"/>
                  </a:lnTo>
                  <a:lnTo>
                    <a:pt x="3860253" y="7789022"/>
                  </a:lnTo>
                  <a:lnTo>
                    <a:pt x="3883433" y="7750626"/>
                  </a:lnTo>
                  <a:lnTo>
                    <a:pt x="3903502" y="7710280"/>
                  </a:lnTo>
                  <a:lnTo>
                    <a:pt x="3920294" y="7668149"/>
                  </a:lnTo>
                  <a:lnTo>
                    <a:pt x="3933644" y="7624400"/>
                  </a:lnTo>
                  <a:lnTo>
                    <a:pt x="3943385" y="7579199"/>
                  </a:lnTo>
                  <a:lnTo>
                    <a:pt x="3949351" y="7532712"/>
                  </a:lnTo>
                  <a:lnTo>
                    <a:pt x="3951377" y="7485105"/>
                  </a:lnTo>
                  <a:lnTo>
                    <a:pt x="3951377" y="591606"/>
                  </a:lnTo>
                  <a:lnTo>
                    <a:pt x="3949351" y="543999"/>
                  </a:lnTo>
                  <a:lnTo>
                    <a:pt x="3943385" y="497511"/>
                  </a:lnTo>
                  <a:lnTo>
                    <a:pt x="3933644" y="452310"/>
                  </a:lnTo>
                  <a:lnTo>
                    <a:pt x="3920294" y="408561"/>
                  </a:lnTo>
                  <a:lnTo>
                    <a:pt x="3903502" y="366430"/>
                  </a:lnTo>
                  <a:lnTo>
                    <a:pt x="3883433" y="326084"/>
                  </a:lnTo>
                  <a:lnTo>
                    <a:pt x="3860253" y="287688"/>
                  </a:lnTo>
                  <a:lnTo>
                    <a:pt x="3834128" y="251410"/>
                  </a:lnTo>
                  <a:lnTo>
                    <a:pt x="3805225" y="217414"/>
                  </a:lnTo>
                  <a:lnTo>
                    <a:pt x="3773709" y="185867"/>
                  </a:lnTo>
                  <a:lnTo>
                    <a:pt x="3739747" y="156935"/>
                  </a:lnTo>
                  <a:lnTo>
                    <a:pt x="3703503" y="130785"/>
                  </a:lnTo>
                  <a:lnTo>
                    <a:pt x="3665145" y="107583"/>
                  </a:lnTo>
                  <a:lnTo>
                    <a:pt x="3624839" y="87494"/>
                  </a:lnTo>
                  <a:lnTo>
                    <a:pt x="3582749" y="70685"/>
                  </a:lnTo>
                  <a:lnTo>
                    <a:pt x="3539043" y="57322"/>
                  </a:lnTo>
                  <a:lnTo>
                    <a:pt x="3493886" y="47572"/>
                  </a:lnTo>
                  <a:lnTo>
                    <a:pt x="3447444" y="41599"/>
                  </a:lnTo>
                  <a:lnTo>
                    <a:pt x="3399884" y="39572"/>
                  </a:lnTo>
                  <a:lnTo>
                    <a:pt x="3614639" y="39572"/>
                  </a:lnTo>
                  <a:lnTo>
                    <a:pt x="3650952" y="54585"/>
                  </a:lnTo>
                  <a:lnTo>
                    <a:pt x="3695397" y="77629"/>
                  </a:lnTo>
                  <a:lnTo>
                    <a:pt x="3737617" y="104337"/>
                  </a:lnTo>
                  <a:lnTo>
                    <a:pt x="3777429" y="134545"/>
                  </a:lnTo>
                  <a:lnTo>
                    <a:pt x="3808562" y="162091"/>
                  </a:lnTo>
                  <a:lnTo>
                    <a:pt x="3847354" y="204044"/>
                  </a:lnTo>
                  <a:lnTo>
                    <a:pt x="3874286" y="237433"/>
                  </a:lnTo>
                  <a:lnTo>
                    <a:pt x="3898470" y="273049"/>
                  </a:lnTo>
                  <a:lnTo>
                    <a:pt x="3920491" y="308911"/>
                  </a:lnTo>
                  <a:lnTo>
                    <a:pt x="3942420" y="354017"/>
                  </a:lnTo>
                  <a:lnTo>
                    <a:pt x="3958604" y="394764"/>
                  </a:lnTo>
                  <a:lnTo>
                    <a:pt x="3972873" y="444199"/>
                  </a:lnTo>
                  <a:lnTo>
                    <a:pt x="3984239" y="501455"/>
                  </a:lnTo>
                  <a:lnTo>
                    <a:pt x="3990169" y="560814"/>
                  </a:lnTo>
                  <a:lnTo>
                    <a:pt x="3990910" y="591606"/>
                  </a:lnTo>
                  <a:lnTo>
                    <a:pt x="3990910" y="1846048"/>
                  </a:lnTo>
                  <a:lnTo>
                    <a:pt x="3990830" y="7485105"/>
                  </a:lnTo>
                  <a:lnTo>
                    <a:pt x="3988949" y="7531611"/>
                  </a:lnTo>
                  <a:lnTo>
                    <a:pt x="3983167" y="7579023"/>
                  </a:lnTo>
                  <a:lnTo>
                    <a:pt x="3973718" y="7625210"/>
                  </a:lnTo>
                  <a:lnTo>
                    <a:pt x="3960754" y="7670018"/>
                  </a:lnTo>
                  <a:lnTo>
                    <a:pt x="3944427" y="7713295"/>
                  </a:lnTo>
                  <a:lnTo>
                    <a:pt x="3924891" y="7754887"/>
                  </a:lnTo>
                  <a:lnTo>
                    <a:pt x="3902298" y="7794642"/>
                  </a:lnTo>
                  <a:lnTo>
                    <a:pt x="3876800" y="7832407"/>
                  </a:lnTo>
                  <a:lnTo>
                    <a:pt x="3848552" y="7868029"/>
                  </a:lnTo>
                  <a:lnTo>
                    <a:pt x="3817704" y="7901356"/>
                  </a:lnTo>
                  <a:lnTo>
                    <a:pt x="3784410" y="7932234"/>
                  </a:lnTo>
                  <a:lnTo>
                    <a:pt x="3748823" y="7960511"/>
                  </a:lnTo>
                  <a:lnTo>
                    <a:pt x="3711094" y="7986033"/>
                  </a:lnTo>
                  <a:lnTo>
                    <a:pt x="3671378" y="8008648"/>
                  </a:lnTo>
                  <a:lnTo>
                    <a:pt x="3629827" y="8028204"/>
                  </a:lnTo>
                  <a:lnTo>
                    <a:pt x="3606190" y="8037138"/>
                  </a:lnTo>
                  <a:close/>
                </a:path>
                <a:path w="3990975" h="8075295">
                  <a:moveTo>
                    <a:pt x="3990910" y="1846049"/>
                  </a:move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4D61346-DE81-4E27-9431-CECAA1F554D8}"/>
              </a:ext>
            </a:extLst>
          </p:cNvPr>
          <p:cNvSpPr txBox="1"/>
          <p:nvPr/>
        </p:nvSpPr>
        <p:spPr>
          <a:xfrm>
            <a:off x="846418" y="2001520"/>
            <a:ext cx="7606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Nunito" pitchFamily="2" charset="-52"/>
              </a:rPr>
              <a:t>СДЕЛАЙТЕ ФОТО СВЕТИЛЬНИКА</a:t>
            </a:r>
            <a:br>
              <a:rPr lang="ru-RU" sz="2000" b="1" dirty="0">
                <a:solidFill>
                  <a:schemeClr val="bg1"/>
                </a:solidFill>
                <a:latin typeface="Nunito" pitchFamily="2" charset="-52"/>
              </a:rPr>
            </a:br>
            <a:endParaRPr lang="en-US" sz="2000" b="1" dirty="0">
              <a:solidFill>
                <a:schemeClr val="bg1"/>
              </a:solidFill>
              <a:latin typeface="Nunito" pitchFamily="2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Nunito" pitchFamily="2" charset="-52"/>
              </a:rPr>
              <a:t>ДОБАВЬТЕ ОПИСАНИЕ ПРОБЛЕМЫ</a:t>
            </a:r>
            <a:br>
              <a:rPr lang="ru-RU" sz="2000" b="1" dirty="0">
                <a:solidFill>
                  <a:schemeClr val="bg1"/>
                </a:solidFill>
                <a:latin typeface="Nunito" pitchFamily="2" charset="-52"/>
              </a:rPr>
            </a:br>
            <a:endParaRPr lang="en-US" sz="2000" b="1" dirty="0">
              <a:solidFill>
                <a:schemeClr val="bg1"/>
              </a:solidFill>
              <a:latin typeface="Nunito" pitchFamily="2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Nunito" pitchFamily="2" charset="-52"/>
              </a:rPr>
              <a:t>ОТПРАВЬТЕ ЗАЯВКУ И СЛЕДИТЕ ЗА ЕЁ СТАТУСОМ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B954D7-D579-411B-B7BC-F14137F4B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5130"/>
            <a:ext cx="3348862" cy="12960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2D2E86E-999B-4ABF-BC8D-49AC5C9CA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17" y="4565130"/>
            <a:ext cx="3348864" cy="1296000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439C5FDE-F088-4264-89A7-7CE8401F190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>
                <a:solidFill>
                  <a:schemeClr val="bg1"/>
                </a:solidFill>
                <a:latin typeface="Alegreya Sans SC Black" panose="00000A00000000000000" pitchFamily="2" charset="0"/>
              </a:rPr>
              <a:t>ПРИЛОЖЕНИЕ «ЧЕРНАЯ МЕТКА»</a:t>
            </a:r>
            <a:endParaRPr lang="ru-RU" sz="3600" dirty="0">
              <a:solidFill>
                <a:schemeClr val="bg1"/>
              </a:solidFill>
              <a:latin typeface="Alegreya Sans SC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77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316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Alegreya Sans SC Black</vt:lpstr>
      <vt:lpstr>Alegreya Sans SC ExtraBold</vt:lpstr>
      <vt:lpstr>Alegreya Sans SC Light</vt:lpstr>
      <vt:lpstr>Alegreya Sans SC Medium</vt:lpstr>
      <vt:lpstr>Arial</vt:lpstr>
      <vt:lpstr>Calibri</vt:lpstr>
      <vt:lpstr>Calibri Light</vt:lpstr>
      <vt:lpstr>Nunito</vt:lpstr>
      <vt:lpstr>Тема Office</vt:lpstr>
      <vt:lpstr>ОБЩЕРОССИЙСКОЕ ОБЩЕСТВЕННОЕ ДВИЖЕНИЕ </vt:lpstr>
      <vt:lpstr>Презентация PowerPoint</vt:lpstr>
      <vt:lpstr>СВЕТ ОКРУЖАЕТ НАС ПОВСЮДУ</vt:lpstr>
      <vt:lpstr>Презентация PowerPoint</vt:lpstr>
      <vt:lpstr>ПРОЕКТ «ЧЕРНАЯ МЕТКА»</vt:lpstr>
      <vt:lpstr>ПРОЕКТ «СВЕТ ЗНАНИЙ»</vt:lpstr>
      <vt:lpstr>ПРОЕКТ «ПОЛОСАТЫЙ РЕЙС»</vt:lpstr>
      <vt:lpstr>ПРОЕКТ «МРАЧНЫЙ АДРЕС»</vt:lpstr>
      <vt:lpstr>ПЕРВОЕ КРОССПЛАТФОРМЕННОЕ ПРИЛОЖЕНИЕ ПО КОНТРОЛЮ КАЧЕСТВА ОСВЕЩЕНИЯ</vt:lpstr>
      <vt:lpstr>НАШИ ПАРТНЕРЫ</vt:lpstr>
      <vt:lpstr>УЧАСТНИКИ ДВИЖЕНИЯ</vt:lpstr>
      <vt:lpstr>info@chestnysvet.ru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ОБЩЕРОССИЙСКОЕ ОБЩЕСТВЕННОЕ ДВИЖЕНИЕ </dc:title>
  <dc:creator>Севиль Тейфук</dc:creator>
  <cp:lastModifiedBy>Севиль Тейфук</cp:lastModifiedBy>
  <cp:revision>34</cp:revision>
  <dcterms:created xsi:type="dcterms:W3CDTF">2021-11-07T14:24:41Z</dcterms:created>
  <dcterms:modified xsi:type="dcterms:W3CDTF">2021-11-09T11:09:29Z</dcterms:modified>
</cp:coreProperties>
</file>